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74" r:id="rId3"/>
    <p:sldId id="277" r:id="rId4"/>
    <p:sldId id="257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79" r:id="rId13"/>
    <p:sldId id="264" r:id="rId14"/>
    <p:sldId id="280" r:id="rId15"/>
    <p:sldId id="281" r:id="rId16"/>
    <p:sldId id="265" r:id="rId17"/>
    <p:sldId id="273" r:id="rId18"/>
    <p:sldId id="266" r:id="rId19"/>
    <p:sldId id="267" r:id="rId20"/>
    <p:sldId id="268" r:id="rId21"/>
    <p:sldId id="269" r:id="rId22"/>
    <p:sldId id="271" r:id="rId23"/>
    <p:sldId id="27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C71B8-D86A-8447-8D24-75CA3EC944C1}" type="datetimeFigureOut">
              <a:rPr lang="en-US" smtClean="0"/>
              <a:t>10/4/19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74FF-6F3C-4E45-A968-D7BCDFD1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374FF-6F3C-4E45-A968-D7BCDFD15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374FF-6F3C-4E45-A968-D7BCDFD155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9637-EC10-384C-ACE8-47E0FF162BED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CB7-C795-DE4D-95A2-F3CC252AC2B6}" type="datetime1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829-3966-6646-B899-474771CB50B5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91F3-7547-F943-A77D-EFBB97EE928A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07-E153-2A47-902E-A7E3D750E81E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FA2-8040-D24B-AE92-B7342558D4F6}" type="datetime1">
              <a:rPr lang="en-US" smtClean="0"/>
              <a:t>10/4/19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29D0-6818-004A-A973-34B3A3888284}" type="datetime1">
              <a:rPr lang="en-US" smtClean="0"/>
              <a:t>10/4/19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218A-8688-4040-8E80-70A17B925DEB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DD04-D36B-E54A-B661-B052973100F5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0F74-E03A-E249-A8D4-6728FE4A7799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49A2-21AA-8847-8484-C9D5BE6BCBB9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528-8CD9-1E41-93F8-741CF402F855}" type="datetime1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683-12CC-9846-BCCF-3163E227F5D8}" type="datetime1">
              <a:rPr lang="en-US" smtClean="0"/>
              <a:t>10/4/19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6A5-6A20-B74F-AE75-8123F18EC757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BBE6-F85D-6949-88DC-E9D9E65FEAC4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7FFF-538E-884F-895D-EDDEEF833EBB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98A1-1430-7941-929D-329B105A4105}" type="datetime1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88D5AF-3699-1948-A726-EADD4F7BC4C2}" type="datetime1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John E. Schimmel, Still Water Institute, Fall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83F7-817A-954C-A5A0-A0913664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¿Por </a:t>
            </a:r>
            <a:r>
              <a:rPr lang="en-US" sz="8000" dirty="0" err="1"/>
              <a:t>qué</a:t>
            </a:r>
            <a:r>
              <a:rPr lang="en-US" sz="8000" dirty="0"/>
              <a:t> </a:t>
            </a:r>
            <a:r>
              <a:rPr lang="en-US" sz="8000" dirty="0" err="1"/>
              <a:t>estamos</a:t>
            </a:r>
            <a:r>
              <a:rPr lang="en-US" sz="8000" dirty="0"/>
              <a:t> </a:t>
            </a:r>
            <a:r>
              <a:rPr lang="en-US" sz="8000" dirty="0" err="1"/>
              <a:t>aqui</a:t>
            </a:r>
            <a:r>
              <a:rPr lang="en-US" sz="8000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Pablo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60764"/>
            <a:ext cx="8946541" cy="4987635"/>
          </a:xfrm>
        </p:spPr>
        <p:txBody>
          <a:bodyPr>
            <a:normAutofit/>
          </a:bodyPr>
          <a:lstStyle/>
          <a:p>
            <a:r>
              <a:rPr lang="en-US" dirty="0" err="1"/>
              <a:t>Enseñar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sz="2000" dirty="0"/>
              <a:t>Pablo </a:t>
            </a:r>
            <a:r>
              <a:rPr lang="en-US" sz="2000" dirty="0" err="1"/>
              <a:t>entró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sinagoga</a:t>
            </a:r>
            <a:r>
              <a:rPr lang="en-US" sz="2000" dirty="0"/>
              <a:t> y </a:t>
            </a:r>
            <a:r>
              <a:rPr lang="en-US" sz="2000" dirty="0" err="1"/>
              <a:t>habló</a:t>
            </a:r>
            <a:r>
              <a:rPr lang="en-US" sz="2000" dirty="0"/>
              <a:t> </a:t>
            </a:r>
            <a:r>
              <a:rPr lang="en-US" sz="2000" dirty="0" err="1"/>
              <a:t>allí</a:t>
            </a:r>
            <a:r>
              <a:rPr lang="en-US" sz="2000" dirty="0"/>
              <a:t> con </a:t>
            </a:r>
            <a:r>
              <a:rPr lang="en-US" sz="2000" dirty="0" err="1"/>
              <a:t>toda</a:t>
            </a:r>
            <a:r>
              <a:rPr lang="en-US" sz="2000" dirty="0"/>
              <a:t> </a:t>
            </a:r>
            <a:r>
              <a:rPr lang="en-US" sz="2000" dirty="0" err="1"/>
              <a:t>valentía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</a:t>
            </a:r>
            <a:r>
              <a:rPr lang="en-US" sz="2000" dirty="0" err="1"/>
              <a:t>tres</a:t>
            </a:r>
            <a:r>
              <a:rPr lang="en-US" sz="2000" dirty="0"/>
              <a:t> </a:t>
            </a:r>
            <a:r>
              <a:rPr lang="en-US" sz="2000" dirty="0" err="1"/>
              <a:t>meses</a:t>
            </a:r>
            <a:r>
              <a:rPr lang="en-US" sz="2000" dirty="0"/>
              <a:t>. </a:t>
            </a:r>
            <a:r>
              <a:rPr lang="en-US" sz="2000" dirty="0" err="1"/>
              <a:t>Discutía</a:t>
            </a:r>
            <a:r>
              <a:rPr lang="en-US" sz="2000" dirty="0"/>
              <a:t> </a:t>
            </a:r>
            <a:r>
              <a:rPr lang="en-US" sz="2000" dirty="0" err="1"/>
              <a:t>acerca</a:t>
            </a:r>
            <a:r>
              <a:rPr lang="en-US" sz="2000" dirty="0"/>
              <a:t> del </a:t>
            </a:r>
            <a:r>
              <a:rPr lang="en-US" sz="2000" dirty="0" err="1"/>
              <a:t>reino</a:t>
            </a:r>
            <a:r>
              <a:rPr lang="en-US" sz="2000" dirty="0"/>
              <a:t> de Dios, </a:t>
            </a:r>
            <a:r>
              <a:rPr lang="en-US" sz="2000" dirty="0" err="1"/>
              <a:t>tratando</a:t>
            </a:r>
            <a:r>
              <a:rPr lang="en-US" sz="2000" dirty="0"/>
              <a:t> de </a:t>
            </a:r>
            <a:r>
              <a:rPr lang="en-US" sz="2000" dirty="0" err="1"/>
              <a:t>convencerlos</a:t>
            </a:r>
            <a:r>
              <a:rPr lang="en-US" sz="2000" dirty="0"/>
              <a:t>, </a:t>
            </a:r>
            <a:r>
              <a:rPr lang="en-US" sz="2000" baseline="30000" dirty="0"/>
              <a:t> </a:t>
            </a:r>
            <a:r>
              <a:rPr lang="en-US" sz="2000" dirty="0" err="1"/>
              <a:t>pero</a:t>
            </a:r>
            <a:r>
              <a:rPr lang="en-US" sz="2000" dirty="0"/>
              <a:t> </a:t>
            </a:r>
            <a:r>
              <a:rPr lang="en-US" sz="2000" dirty="0" err="1"/>
              <a:t>algunos</a:t>
            </a:r>
            <a:r>
              <a:rPr lang="en-US" sz="2000" dirty="0"/>
              <a:t> se </a:t>
            </a:r>
            <a:r>
              <a:rPr lang="en-US" sz="2000" dirty="0" err="1"/>
              <a:t>negaron</a:t>
            </a:r>
            <a:r>
              <a:rPr lang="en-US" sz="2000" dirty="0"/>
              <a:t> </a:t>
            </a:r>
            <a:r>
              <a:rPr lang="en-US" sz="2000" dirty="0" err="1"/>
              <a:t>obstinadamente</a:t>
            </a:r>
            <a:r>
              <a:rPr lang="en-US" sz="2000" dirty="0"/>
              <a:t> a </a:t>
            </a:r>
            <a:r>
              <a:rPr lang="en-US" sz="2000" dirty="0" err="1"/>
              <a:t>creer</a:t>
            </a:r>
            <a:r>
              <a:rPr lang="en-US" sz="2000" dirty="0"/>
              <a:t>, y ante la </a:t>
            </a:r>
            <a:r>
              <a:rPr lang="en-US" sz="2000" dirty="0" err="1"/>
              <a:t>congregación</a:t>
            </a:r>
            <a:r>
              <a:rPr lang="en-US" sz="2000" dirty="0"/>
              <a:t> </a:t>
            </a:r>
            <a:r>
              <a:rPr lang="en-US" sz="2000" dirty="0" err="1"/>
              <a:t>hablaban</a:t>
            </a:r>
            <a:r>
              <a:rPr lang="en-US" sz="2000" dirty="0"/>
              <a:t> mal del Camino. </a:t>
            </a:r>
            <a:r>
              <a:rPr lang="en-US" sz="2000" dirty="0" err="1"/>
              <a:t>Así</a:t>
            </a:r>
            <a:r>
              <a:rPr lang="en-US" sz="2000" dirty="0"/>
              <a:t> que Pablo se </a:t>
            </a:r>
            <a:r>
              <a:rPr lang="en-US" sz="2000" dirty="0" err="1"/>
              <a:t>alejó</a:t>
            </a:r>
            <a:r>
              <a:rPr lang="en-US" sz="2000" dirty="0"/>
              <a:t> de </a:t>
            </a:r>
            <a:r>
              <a:rPr lang="en-US" sz="2000" dirty="0" err="1"/>
              <a:t>ellos</a:t>
            </a:r>
            <a:r>
              <a:rPr lang="en-US" sz="2000" dirty="0"/>
              <a:t> y </a:t>
            </a:r>
            <a:r>
              <a:rPr lang="en-US" sz="2000" dirty="0" err="1"/>
              <a:t>formó</a:t>
            </a:r>
            <a:r>
              <a:rPr lang="en-US" sz="2000" dirty="0"/>
              <a:t> un </a:t>
            </a:r>
            <a:r>
              <a:rPr lang="en-US" sz="2000" dirty="0" err="1"/>
              <a:t>grupo</a:t>
            </a:r>
            <a:r>
              <a:rPr lang="en-US" sz="2000" dirty="0"/>
              <a:t> </a:t>
            </a:r>
            <a:r>
              <a:rPr lang="en-US" sz="2000" dirty="0" err="1"/>
              <a:t>aparte</a:t>
            </a:r>
            <a:r>
              <a:rPr lang="en-US" sz="2000" dirty="0"/>
              <a:t> con los </a:t>
            </a:r>
            <a:r>
              <a:rPr lang="en-US" sz="2000" dirty="0" err="1"/>
              <a:t>discípulos</a:t>
            </a:r>
            <a:r>
              <a:rPr lang="en-US" sz="2000" dirty="0"/>
              <a:t>; y a </a:t>
            </a:r>
            <a:r>
              <a:rPr lang="en-US" sz="2000" dirty="0" err="1"/>
              <a:t>diario</a:t>
            </a:r>
            <a:r>
              <a:rPr lang="en-US" sz="2000" dirty="0"/>
              <a:t> </a:t>
            </a:r>
            <a:r>
              <a:rPr lang="en-US" sz="2000" dirty="0" err="1"/>
              <a:t>debatía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escuela</a:t>
            </a:r>
            <a:r>
              <a:rPr lang="en-US" sz="2000" dirty="0"/>
              <a:t> de </a:t>
            </a:r>
            <a:r>
              <a:rPr lang="en-US" sz="2000" dirty="0" err="1"/>
              <a:t>Tirano</a:t>
            </a:r>
            <a:r>
              <a:rPr lang="en-US" sz="2000" dirty="0"/>
              <a:t>. </a:t>
            </a:r>
            <a:r>
              <a:rPr lang="en-US" sz="2000" baseline="30000" dirty="0"/>
              <a:t> </a:t>
            </a:r>
            <a:r>
              <a:rPr lang="en-US" sz="2000" dirty="0" err="1"/>
              <a:t>Esto</a:t>
            </a:r>
            <a:r>
              <a:rPr lang="en-US" sz="2000" dirty="0"/>
              <a:t> </a:t>
            </a:r>
            <a:r>
              <a:rPr lang="en-US" sz="2000" dirty="0" err="1"/>
              <a:t>continuó</a:t>
            </a:r>
            <a:r>
              <a:rPr lang="en-US" sz="2000" dirty="0"/>
              <a:t> por </a:t>
            </a:r>
            <a:r>
              <a:rPr lang="en-US" sz="2000" dirty="0" err="1"/>
              <a:t>espacio</a:t>
            </a:r>
            <a:r>
              <a:rPr lang="en-US" sz="2000" dirty="0"/>
              <a:t> de dos </a:t>
            </a:r>
            <a:r>
              <a:rPr lang="en-US" sz="2000" dirty="0" err="1"/>
              <a:t>años</a:t>
            </a:r>
            <a:r>
              <a:rPr lang="en-US" sz="2000" dirty="0"/>
              <a:t>, de modo que </a:t>
            </a:r>
            <a:r>
              <a:rPr lang="en-US" sz="2000" dirty="0" err="1"/>
              <a:t>todos</a:t>
            </a:r>
            <a:r>
              <a:rPr lang="en-US" sz="2000" dirty="0"/>
              <a:t> los </a:t>
            </a:r>
            <a:r>
              <a:rPr lang="en-US" sz="2000" dirty="0" err="1"/>
              <a:t>judíos</a:t>
            </a:r>
            <a:r>
              <a:rPr lang="en-US" sz="2000" dirty="0"/>
              <a:t> y los </a:t>
            </a:r>
            <a:r>
              <a:rPr lang="en-US" sz="2000" dirty="0" err="1"/>
              <a:t>griegos</a:t>
            </a:r>
            <a:r>
              <a:rPr lang="en-US" sz="2000" dirty="0"/>
              <a:t> que </a:t>
            </a:r>
            <a:r>
              <a:rPr lang="en-US" sz="2000" dirty="0" err="1"/>
              <a:t>vivían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provincia</a:t>
            </a:r>
            <a:r>
              <a:rPr lang="en-US" sz="2000" dirty="0"/>
              <a:t> de Asia </a:t>
            </a:r>
            <a:r>
              <a:rPr lang="en-US" sz="2000" dirty="0" err="1"/>
              <a:t>llegaron</a:t>
            </a:r>
            <a:r>
              <a:rPr lang="en-US" sz="2000" dirty="0"/>
              <a:t> a </a:t>
            </a:r>
            <a:r>
              <a:rPr lang="en-US" sz="2000" dirty="0" err="1"/>
              <a:t>escuchar</a:t>
            </a:r>
            <a:r>
              <a:rPr lang="en-US" sz="2000" dirty="0"/>
              <a:t> la palabra del </a:t>
            </a:r>
            <a:r>
              <a:rPr lang="en-US" sz="2000" dirty="0" err="1"/>
              <a:t>Señor</a:t>
            </a:r>
            <a:r>
              <a:rPr lang="en-US" sz="2000" dirty="0"/>
              <a:t> (Acts 19:8-10).</a:t>
            </a:r>
          </a:p>
          <a:p>
            <a:r>
              <a:rPr lang="en-US" dirty="0" err="1"/>
              <a:t>Enviar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sz="2000" dirty="0" err="1"/>
              <a:t>Entonces</a:t>
            </a:r>
            <a:r>
              <a:rPr lang="en-US" sz="2000" dirty="0"/>
              <a:t> </a:t>
            </a:r>
            <a:r>
              <a:rPr lang="en-US" sz="2000" dirty="0" err="1"/>
              <a:t>envió</a:t>
            </a:r>
            <a:r>
              <a:rPr lang="en-US" sz="2000" dirty="0"/>
              <a:t> a Macedonia a dos de sus </a:t>
            </a:r>
            <a:r>
              <a:rPr lang="en-US" sz="2000" dirty="0" err="1"/>
              <a:t>ayudantes</a:t>
            </a:r>
            <a:r>
              <a:rPr lang="en-US" sz="2000" dirty="0"/>
              <a:t>, </a:t>
            </a:r>
            <a:r>
              <a:rPr lang="en-US" sz="2000" dirty="0" err="1"/>
              <a:t>Timoteo</a:t>
            </a:r>
            <a:r>
              <a:rPr lang="en-US" sz="2000" dirty="0"/>
              <a:t> y </a:t>
            </a:r>
            <a:r>
              <a:rPr lang="en-US" sz="2000" dirty="0" err="1"/>
              <a:t>Erasto</a:t>
            </a:r>
            <a:r>
              <a:rPr lang="en-US" sz="2000" dirty="0"/>
              <a:t>, </a:t>
            </a:r>
            <a:r>
              <a:rPr lang="en-US" sz="2000" dirty="0" err="1"/>
              <a:t>mientras</a:t>
            </a:r>
            <a:r>
              <a:rPr lang="en-US" sz="2000" dirty="0"/>
              <a:t> </a:t>
            </a:r>
            <a:r>
              <a:rPr lang="en-US" sz="2000" dirty="0" err="1"/>
              <a:t>él</a:t>
            </a:r>
            <a:r>
              <a:rPr lang="en-US" sz="2000" dirty="0"/>
              <a:t> se </a:t>
            </a:r>
            <a:r>
              <a:rPr lang="en-US" sz="2000" dirty="0" err="1"/>
              <a:t>quedaba</a:t>
            </a:r>
            <a:r>
              <a:rPr lang="en-US" sz="2000" dirty="0"/>
              <a:t> por </a:t>
            </a:r>
            <a:r>
              <a:rPr lang="en-US" sz="2000" dirty="0" err="1"/>
              <a:t>algún</a:t>
            </a:r>
            <a:r>
              <a:rPr lang="en-US" sz="2000" dirty="0"/>
              <a:t> </a:t>
            </a:r>
            <a:r>
              <a:rPr lang="en-US" sz="2000" dirty="0" err="1"/>
              <a:t>tiempo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provincia</a:t>
            </a:r>
            <a:r>
              <a:rPr lang="en-US" sz="2000" dirty="0"/>
              <a:t> de Asia (Acts 19:22).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19791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exhortación</a:t>
            </a:r>
            <a:r>
              <a:rPr lang="en-US" dirty="0"/>
              <a:t> de Pablo a </a:t>
            </a:r>
            <a:r>
              <a:rPr lang="en-US" dirty="0" err="1"/>
              <a:t>Timoteo</a:t>
            </a:r>
            <a:r>
              <a:rPr lang="en-US" dirty="0"/>
              <a:t>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Predicar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presencia</a:t>
            </a:r>
            <a:r>
              <a:rPr lang="en-US" sz="2000" dirty="0"/>
              <a:t> de Dios y de Cristo Jesús, que ha de </a:t>
            </a:r>
            <a:r>
              <a:rPr lang="en-US" sz="2000" dirty="0" err="1"/>
              <a:t>venir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reino</a:t>
            </a:r>
            <a:r>
              <a:rPr lang="en-US" sz="2000" dirty="0"/>
              <a:t> y que </a:t>
            </a:r>
            <a:r>
              <a:rPr lang="en-US" sz="2000" dirty="0" err="1"/>
              <a:t>juzgará</a:t>
            </a:r>
            <a:r>
              <a:rPr lang="en-US" sz="2000" dirty="0"/>
              <a:t> a los </a:t>
            </a:r>
            <a:r>
              <a:rPr lang="en-US" sz="2000" dirty="0" err="1"/>
              <a:t>vivos</a:t>
            </a:r>
            <a:r>
              <a:rPr lang="en-US" sz="2000" dirty="0"/>
              <a:t> y a los </a:t>
            </a:r>
            <a:r>
              <a:rPr lang="en-US" sz="2000" dirty="0" err="1"/>
              <a:t>muertos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doy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solemne</a:t>
            </a:r>
            <a:r>
              <a:rPr lang="en-US" sz="2000" dirty="0"/>
              <a:t> </a:t>
            </a:r>
            <a:r>
              <a:rPr lang="en-US" sz="2000" dirty="0" err="1"/>
              <a:t>encargo</a:t>
            </a:r>
            <a:r>
              <a:rPr lang="en-US" sz="2000" dirty="0"/>
              <a:t>: </a:t>
            </a:r>
            <a:r>
              <a:rPr lang="en-US" sz="2000" baseline="30000" dirty="0"/>
              <a:t> </a:t>
            </a:r>
            <a:r>
              <a:rPr lang="en-US" sz="2000" dirty="0" err="1"/>
              <a:t>Predica</a:t>
            </a:r>
            <a:r>
              <a:rPr lang="en-US" sz="2000" dirty="0"/>
              <a:t> la Palabra; </a:t>
            </a:r>
            <a:r>
              <a:rPr lang="en-US" sz="2000" dirty="0" err="1"/>
              <a:t>persiste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hacerlo</a:t>
            </a:r>
            <a:r>
              <a:rPr lang="en-US" sz="2000" dirty="0"/>
              <a:t>, sea o no sea </a:t>
            </a:r>
            <a:r>
              <a:rPr lang="en-US" sz="2000" dirty="0" err="1"/>
              <a:t>oportuno</a:t>
            </a:r>
            <a:r>
              <a:rPr lang="en-US" sz="2000" dirty="0"/>
              <a:t>; </a:t>
            </a:r>
            <a:r>
              <a:rPr lang="en-US" sz="2000" dirty="0" err="1"/>
              <a:t>corrige</a:t>
            </a:r>
            <a:r>
              <a:rPr lang="en-US" sz="2000" dirty="0"/>
              <a:t>, </a:t>
            </a:r>
            <a:r>
              <a:rPr lang="en-US" sz="2000" dirty="0" err="1"/>
              <a:t>reprende</a:t>
            </a:r>
            <a:r>
              <a:rPr lang="en-US" sz="2000" dirty="0"/>
              <a:t> y anima con </a:t>
            </a:r>
            <a:r>
              <a:rPr lang="en-US" sz="2000" dirty="0" err="1"/>
              <a:t>mucha</a:t>
            </a:r>
            <a:r>
              <a:rPr lang="en-US" sz="2000" dirty="0"/>
              <a:t> </a:t>
            </a:r>
            <a:r>
              <a:rPr lang="en-US" sz="2000" dirty="0" err="1"/>
              <a:t>paciencia</a:t>
            </a:r>
            <a:r>
              <a:rPr lang="en-US" sz="2000" dirty="0"/>
              <a:t>, sin </a:t>
            </a:r>
            <a:r>
              <a:rPr lang="en-US" sz="2000" dirty="0" err="1"/>
              <a:t>dejar</a:t>
            </a:r>
            <a:r>
              <a:rPr lang="en-US" sz="2000" dirty="0"/>
              <a:t> de </a:t>
            </a:r>
            <a:r>
              <a:rPr lang="en-US" sz="2000" dirty="0" err="1"/>
              <a:t>enseñar</a:t>
            </a:r>
            <a:r>
              <a:rPr lang="en-US" sz="2000" dirty="0"/>
              <a:t> (2 Tim 4:1-2).</a:t>
            </a:r>
          </a:p>
          <a:p>
            <a:r>
              <a:rPr lang="en-US" dirty="0" err="1"/>
              <a:t>Llamen</a:t>
            </a:r>
            <a:r>
              <a:rPr lang="en-US" dirty="0"/>
              <a:t> </a:t>
            </a:r>
            <a:r>
              <a:rPr lang="en-US" dirty="0" err="1"/>
              <a:t>discípulos</a:t>
            </a:r>
            <a:r>
              <a:rPr lang="en-US" dirty="0"/>
              <a:t>, </a:t>
            </a:r>
            <a:r>
              <a:rPr lang="en-US" dirty="0" err="1"/>
              <a:t>enseñen</a:t>
            </a:r>
            <a:r>
              <a:rPr lang="en-US" dirty="0"/>
              <a:t> y </a:t>
            </a:r>
            <a:r>
              <a:rPr lang="en-US" dirty="0" err="1"/>
              <a:t>envíen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sz="2000" dirty="0"/>
              <a:t>Lo que me has </a:t>
            </a:r>
            <a:r>
              <a:rPr lang="en-US" sz="2000" dirty="0" err="1"/>
              <a:t>oído</a:t>
            </a:r>
            <a:r>
              <a:rPr lang="en-US" sz="2000" dirty="0"/>
              <a:t> </a:t>
            </a:r>
            <a:r>
              <a:rPr lang="en-US" sz="2000" dirty="0" err="1"/>
              <a:t>decir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presencia</a:t>
            </a:r>
            <a:r>
              <a:rPr lang="en-US" sz="2000" dirty="0"/>
              <a:t> de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testigos</a:t>
            </a:r>
            <a:r>
              <a:rPr lang="en-US" sz="2000" dirty="0"/>
              <a:t>, </a:t>
            </a:r>
            <a:r>
              <a:rPr lang="en-US" sz="2000" dirty="0" err="1"/>
              <a:t>encomiéndalo</a:t>
            </a:r>
            <a:r>
              <a:rPr lang="en-US" sz="2000" dirty="0"/>
              <a:t> a </a:t>
            </a:r>
            <a:r>
              <a:rPr lang="en-US" sz="2000" dirty="0" err="1"/>
              <a:t>creyentes</a:t>
            </a:r>
            <a:r>
              <a:rPr lang="en-US" sz="2000" dirty="0"/>
              <a:t> </a:t>
            </a:r>
            <a:r>
              <a:rPr lang="en-US" sz="2000" dirty="0" err="1"/>
              <a:t>dignos</a:t>
            </a:r>
            <a:r>
              <a:rPr lang="en-US" sz="2000" dirty="0"/>
              <a:t> de </a:t>
            </a:r>
            <a:r>
              <a:rPr lang="en-US" sz="2000" dirty="0" err="1"/>
              <a:t>confianza</a:t>
            </a:r>
            <a:r>
              <a:rPr lang="en-US" sz="2000" dirty="0"/>
              <a:t>, que 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vez</a:t>
            </a:r>
            <a:r>
              <a:rPr lang="en-US" sz="2000" dirty="0"/>
              <a:t> </a:t>
            </a:r>
            <a:r>
              <a:rPr lang="en-US" sz="2000" dirty="0" err="1"/>
              <a:t>estén</a:t>
            </a:r>
            <a:r>
              <a:rPr lang="en-US" sz="2000" dirty="0"/>
              <a:t> </a:t>
            </a:r>
            <a:r>
              <a:rPr lang="en-US" sz="2000" dirty="0" err="1"/>
              <a:t>capacitados</a:t>
            </a:r>
            <a:r>
              <a:rPr lang="en-US" sz="2000" dirty="0"/>
              <a:t> para </a:t>
            </a:r>
            <a:r>
              <a:rPr lang="en-US" sz="2000" dirty="0" err="1"/>
              <a:t>enseñar</a:t>
            </a:r>
            <a:r>
              <a:rPr lang="en-US" sz="2000" dirty="0"/>
              <a:t> a </a:t>
            </a:r>
            <a:r>
              <a:rPr lang="en-US" sz="2000" dirty="0" err="1"/>
              <a:t>otros</a:t>
            </a:r>
            <a:r>
              <a:rPr lang="en-US" sz="2000" dirty="0"/>
              <a:t> (2 Tim 2:2).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4210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2546B-26C7-1D4C-949F-FE953E55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E17D7-7766-BA4E-B0DD-3427CA89D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19" y="0"/>
            <a:ext cx="10069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4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Desafíos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891"/>
            <a:ext cx="9592653" cy="5181599"/>
          </a:xfrm>
        </p:spPr>
        <p:txBody>
          <a:bodyPr>
            <a:normAutofit/>
          </a:bodyPr>
          <a:lstStyle/>
          <a:p>
            <a:r>
              <a:rPr lang="en-US" sz="2400" dirty="0"/>
              <a:t>No </a:t>
            </a:r>
            <a:r>
              <a:rPr lang="en-US" sz="2400" dirty="0" err="1"/>
              <a:t>todos</a:t>
            </a:r>
            <a:r>
              <a:rPr lang="en-US" sz="2400" dirty="0"/>
              <a:t> los que </a:t>
            </a:r>
            <a:r>
              <a:rPr lang="en-US" sz="2400" dirty="0" err="1"/>
              <a:t>oyen</a:t>
            </a:r>
            <a:r>
              <a:rPr lang="en-US" sz="2400" dirty="0"/>
              <a:t> </a:t>
            </a:r>
            <a:r>
              <a:rPr lang="en-US" sz="2400" dirty="0" err="1"/>
              <a:t>seguirán</a:t>
            </a:r>
            <a:r>
              <a:rPr lang="en-US" sz="2400" dirty="0"/>
              <a:t>:</a:t>
            </a:r>
          </a:p>
          <a:p>
            <a:pPr marL="400050" lvl="1" indent="0">
              <a:buNone/>
            </a:pPr>
            <a:r>
              <a:rPr lang="en-US" sz="2400" baseline="30000" dirty="0"/>
              <a:t> </a:t>
            </a:r>
            <a:r>
              <a:rPr lang="en-US" sz="2400" dirty="0" err="1"/>
              <a:t>Estaban</a:t>
            </a:r>
            <a:r>
              <a:rPr lang="en-US" sz="2400" dirty="0"/>
              <a:t> </a:t>
            </a:r>
            <a:r>
              <a:rPr lang="en-US" sz="2400" dirty="0" err="1"/>
              <a:t>sentados</a:t>
            </a:r>
            <a:r>
              <a:rPr lang="en-US" sz="2400" dirty="0"/>
              <a:t> </a:t>
            </a:r>
            <a:r>
              <a:rPr lang="en-US" sz="2400" dirty="0" err="1"/>
              <a:t>allí</a:t>
            </a:r>
            <a:r>
              <a:rPr lang="en-US" sz="2400" dirty="0"/>
              <a:t> </a:t>
            </a:r>
            <a:r>
              <a:rPr lang="en-US" sz="2400" dirty="0" err="1"/>
              <a:t>algunos</a:t>
            </a:r>
            <a:r>
              <a:rPr lang="en-US" sz="2400" dirty="0"/>
              <a:t> maestros de la ley, que </a:t>
            </a:r>
            <a:r>
              <a:rPr lang="en-US" sz="2400" dirty="0" err="1"/>
              <a:t>pensaban</a:t>
            </a:r>
            <a:r>
              <a:rPr lang="en-US" sz="2400" dirty="0"/>
              <a:t>: </a:t>
            </a:r>
            <a:r>
              <a:rPr lang="en-US" sz="2400" baseline="30000" dirty="0"/>
              <a:t> </a:t>
            </a:r>
            <a:r>
              <a:rPr lang="en-US" sz="2400" dirty="0"/>
              <a:t>«¿Por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</a:t>
            </a:r>
            <a:r>
              <a:rPr lang="en-US" sz="2400" dirty="0" err="1"/>
              <a:t>éste</a:t>
            </a:r>
            <a:r>
              <a:rPr lang="en-US" sz="2400" dirty="0"/>
              <a:t> </a:t>
            </a:r>
            <a:r>
              <a:rPr lang="en-US" sz="2400" dirty="0" err="1"/>
              <a:t>así</a:t>
            </a:r>
            <a:r>
              <a:rPr lang="en-US" sz="2400" dirty="0"/>
              <a:t>? ¡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blasfemando</a:t>
            </a:r>
            <a:r>
              <a:rPr lang="en-US" sz="2400" dirty="0"/>
              <a:t>! ¿</a:t>
            </a:r>
            <a:r>
              <a:rPr lang="en-US" sz="2400" dirty="0" err="1"/>
              <a:t>Quién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perdonar</a:t>
            </a:r>
            <a:r>
              <a:rPr lang="en-US" sz="2400" dirty="0"/>
              <a:t> </a:t>
            </a:r>
            <a:r>
              <a:rPr lang="en-US" sz="2400" dirty="0" err="1"/>
              <a:t>pecados</a:t>
            </a:r>
            <a:r>
              <a:rPr lang="en-US" sz="2400" dirty="0"/>
              <a:t> </a:t>
            </a:r>
            <a:r>
              <a:rPr lang="en-US" sz="2400" dirty="0" err="1"/>
              <a:t>sino</a:t>
            </a:r>
            <a:r>
              <a:rPr lang="en-US" sz="2400" dirty="0"/>
              <a:t> </a:t>
            </a:r>
            <a:r>
              <a:rPr lang="en-US" sz="2400" dirty="0" err="1"/>
              <a:t>sólo</a:t>
            </a:r>
            <a:r>
              <a:rPr lang="en-US" sz="2400" dirty="0"/>
              <a:t> Dios?»          (Mark 2:6-7).</a:t>
            </a:r>
          </a:p>
          <a:p>
            <a:pPr marL="285750"/>
            <a:r>
              <a:rPr lang="en-US" sz="2400" dirty="0" err="1"/>
              <a:t>Algunos</a:t>
            </a:r>
            <a:r>
              <a:rPr lang="en-US" sz="2400" dirty="0"/>
              <a:t>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incluso</a:t>
            </a:r>
            <a:r>
              <a:rPr lang="en-US" sz="2400" dirty="0"/>
              <a:t> </a:t>
            </a:r>
            <a:r>
              <a:rPr lang="en-US" sz="2400" dirty="0" err="1"/>
              <a:t>perperseguir</a:t>
            </a:r>
            <a:r>
              <a:rPr lang="en-US" sz="2400" dirty="0"/>
              <a:t>:</a:t>
            </a:r>
          </a:p>
          <a:p>
            <a:pPr marL="400050" lvl="1" indent="0">
              <a:buNone/>
            </a:pPr>
            <a:r>
              <a:rPr lang="en-US" sz="2400" dirty="0" err="1"/>
              <a:t>Después</a:t>
            </a:r>
            <a:r>
              <a:rPr lang="en-US" sz="2400" dirty="0"/>
              <a:t> de </a:t>
            </a:r>
            <a:r>
              <a:rPr lang="en-US" sz="2400" dirty="0" err="1"/>
              <a:t>burlarse</a:t>
            </a:r>
            <a:r>
              <a:rPr lang="en-US" sz="2400" dirty="0"/>
              <a:t> de </a:t>
            </a:r>
            <a:r>
              <a:rPr lang="en-US" sz="2400" dirty="0" err="1"/>
              <a:t>él</a:t>
            </a:r>
            <a:r>
              <a:rPr lang="en-US" sz="2400" dirty="0"/>
              <a:t>, le </a:t>
            </a:r>
            <a:r>
              <a:rPr lang="en-US" sz="2400" dirty="0" err="1"/>
              <a:t>quitaron</a:t>
            </a:r>
            <a:r>
              <a:rPr lang="en-US" sz="2400" dirty="0"/>
              <a:t> el </a:t>
            </a:r>
            <a:r>
              <a:rPr lang="en-US" sz="2400" dirty="0" err="1"/>
              <a:t>manto</a:t>
            </a:r>
            <a:r>
              <a:rPr lang="en-US" sz="2400" dirty="0"/>
              <a:t> y le </a:t>
            </a:r>
            <a:r>
              <a:rPr lang="en-US" sz="2400" dirty="0" err="1"/>
              <a:t>pusieron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propia</a:t>
            </a:r>
            <a:r>
              <a:rPr lang="en-US" sz="2400" dirty="0"/>
              <a:t> </a:t>
            </a:r>
            <a:r>
              <a:rPr lang="en-US" sz="2400" dirty="0" err="1"/>
              <a:t>ropa</a:t>
            </a:r>
            <a:r>
              <a:rPr lang="en-US" sz="2400" dirty="0"/>
              <a:t>. Por fin, lo </a:t>
            </a:r>
            <a:r>
              <a:rPr lang="en-US" sz="2400" dirty="0" err="1"/>
              <a:t>sacaron</a:t>
            </a:r>
            <a:r>
              <a:rPr lang="en-US" sz="2400" dirty="0"/>
              <a:t> para </a:t>
            </a:r>
            <a:r>
              <a:rPr lang="en-US" sz="2400" dirty="0" err="1"/>
              <a:t>crucificarlo</a:t>
            </a:r>
            <a:r>
              <a:rPr lang="en-US" sz="2400" dirty="0"/>
              <a:t>         (Mark 15:20).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14708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Desafíos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891"/>
            <a:ext cx="9592653" cy="5181599"/>
          </a:xfrm>
        </p:spPr>
        <p:txBody>
          <a:bodyPr>
            <a:normAutofit/>
          </a:bodyPr>
          <a:lstStyle/>
          <a:p>
            <a:r>
              <a:rPr lang="en-US" sz="2400" dirty="0" err="1"/>
              <a:t>Incluso</a:t>
            </a:r>
            <a:r>
              <a:rPr lang="en-US" sz="2400" dirty="0"/>
              <a:t> la </a:t>
            </a:r>
            <a:r>
              <a:rPr lang="en-US" sz="2400" dirty="0" err="1"/>
              <a:t>familia</a:t>
            </a:r>
            <a:r>
              <a:rPr lang="en-US" sz="2400" dirty="0"/>
              <a:t>:</a:t>
            </a:r>
          </a:p>
          <a:p>
            <a:pPr marL="400050" lvl="1" indent="0">
              <a:buNone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eso</a:t>
            </a:r>
            <a:r>
              <a:rPr lang="en-US" sz="2400" dirty="0"/>
              <a:t> </a:t>
            </a:r>
            <a:r>
              <a:rPr lang="en-US" sz="2400" dirty="0" err="1"/>
              <a:t>llegaron</a:t>
            </a:r>
            <a:r>
              <a:rPr lang="en-US" sz="2400" dirty="0"/>
              <a:t> la </a:t>
            </a:r>
            <a:r>
              <a:rPr lang="en-US" sz="2400" dirty="0" err="1"/>
              <a:t>madre</a:t>
            </a:r>
            <a:r>
              <a:rPr lang="en-US" sz="2400" dirty="0"/>
              <a:t> y los </a:t>
            </a:r>
            <a:r>
              <a:rPr lang="en-US" sz="2400" dirty="0" err="1"/>
              <a:t>hermanos</a:t>
            </a:r>
            <a:r>
              <a:rPr lang="en-US" sz="2400" dirty="0"/>
              <a:t> de Jesús. Se </a:t>
            </a:r>
            <a:r>
              <a:rPr lang="en-US" sz="2400" dirty="0" err="1"/>
              <a:t>quedaron</a:t>
            </a:r>
            <a:r>
              <a:rPr lang="en-US" sz="2400" dirty="0"/>
              <a:t> </a:t>
            </a:r>
            <a:r>
              <a:rPr lang="en-US" sz="2400" dirty="0" err="1"/>
              <a:t>afuera</a:t>
            </a:r>
            <a:r>
              <a:rPr lang="en-US" sz="2400" dirty="0"/>
              <a:t> y </a:t>
            </a:r>
            <a:r>
              <a:rPr lang="en-US" sz="2400" dirty="0" err="1"/>
              <a:t>enviaron</a:t>
            </a:r>
            <a:r>
              <a:rPr lang="en-US" sz="2400" dirty="0"/>
              <a:t> a </a:t>
            </a:r>
            <a:r>
              <a:rPr lang="en-US" sz="2400" dirty="0" err="1"/>
              <a:t>alguien</a:t>
            </a:r>
            <a:r>
              <a:rPr lang="en-US" sz="2400" dirty="0"/>
              <a:t> a </a:t>
            </a:r>
            <a:r>
              <a:rPr lang="en-US" sz="2400" dirty="0" err="1"/>
              <a:t>llamarlo</a:t>
            </a:r>
            <a:r>
              <a:rPr lang="en-US" sz="2400" dirty="0"/>
              <a:t>, </a:t>
            </a:r>
            <a:r>
              <a:rPr lang="en-US" sz="2400" baseline="30000" dirty="0"/>
              <a:t> </a:t>
            </a:r>
            <a:r>
              <a:rPr lang="en-US" sz="2400" dirty="0" err="1"/>
              <a:t>pues</a:t>
            </a:r>
            <a:r>
              <a:rPr lang="en-US" sz="2400" dirty="0"/>
              <a:t> </a:t>
            </a:r>
            <a:r>
              <a:rPr lang="en-US" sz="2400" dirty="0" err="1"/>
              <a:t>había</a:t>
            </a:r>
            <a:r>
              <a:rPr lang="en-US" sz="2400" dirty="0"/>
              <a:t> </a:t>
            </a:r>
            <a:r>
              <a:rPr lang="en-US" sz="2400" dirty="0" err="1"/>
              <a:t>mucha</a:t>
            </a:r>
            <a:r>
              <a:rPr lang="en-US" sz="2400" dirty="0"/>
              <a:t> </a:t>
            </a:r>
            <a:r>
              <a:rPr lang="en-US" sz="2400" dirty="0" err="1"/>
              <a:t>gente</a:t>
            </a:r>
            <a:r>
              <a:rPr lang="en-US" sz="2400" dirty="0"/>
              <a:t> </a:t>
            </a:r>
            <a:r>
              <a:rPr lang="en-US" sz="2400" dirty="0" err="1"/>
              <a:t>sentada</a:t>
            </a:r>
            <a:r>
              <a:rPr lang="en-US" sz="2400" dirty="0"/>
              <a:t> </a:t>
            </a:r>
            <a:r>
              <a:rPr lang="en-US" sz="2400" dirty="0" err="1"/>
              <a:t>alrededor</a:t>
            </a:r>
            <a:r>
              <a:rPr lang="en-US" sz="2400" dirty="0"/>
              <a:t> de </a:t>
            </a:r>
            <a:r>
              <a:rPr lang="en-US" sz="2400" dirty="0" err="1"/>
              <a:t>él</a:t>
            </a:r>
            <a:r>
              <a:rPr lang="en-US" sz="2400" dirty="0"/>
              <a:t>. </a:t>
            </a:r>
          </a:p>
          <a:p>
            <a:pPr marL="400050" lvl="1" indent="0">
              <a:buNone/>
            </a:pPr>
            <a:r>
              <a:rPr lang="en-US" sz="2400" dirty="0"/>
              <a:t>—Mira,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madre</a:t>
            </a:r>
            <a:r>
              <a:rPr lang="en-US" sz="2400" dirty="0"/>
              <a:t> y </a:t>
            </a:r>
            <a:r>
              <a:rPr lang="en-US" sz="2400" dirty="0" err="1"/>
              <a:t>tus</a:t>
            </a:r>
            <a:r>
              <a:rPr lang="en-US" sz="2400" dirty="0"/>
              <a:t> </a:t>
            </a:r>
            <a:r>
              <a:rPr lang="en-US" sz="2400" dirty="0" err="1"/>
              <a:t>hermanos</a:t>
            </a:r>
            <a:r>
              <a:rPr lang="en-US" sz="2400" dirty="0"/>
              <a:t> </a:t>
            </a:r>
            <a:r>
              <a:rPr lang="en-US" sz="2400" dirty="0" err="1"/>
              <a:t>están</a:t>
            </a:r>
            <a:r>
              <a:rPr lang="en-US" sz="2400" dirty="0"/>
              <a:t> </a:t>
            </a:r>
            <a:r>
              <a:rPr lang="en-US" sz="2400" dirty="0" err="1"/>
              <a:t>afuera</a:t>
            </a:r>
            <a:r>
              <a:rPr lang="en-US" sz="2400" dirty="0"/>
              <a:t> y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buscan</a:t>
            </a:r>
            <a:r>
              <a:rPr lang="en-US" sz="2400" dirty="0"/>
              <a:t>—le </a:t>
            </a:r>
            <a:r>
              <a:rPr lang="en-US" sz="2400" dirty="0" err="1"/>
              <a:t>dijeron</a:t>
            </a:r>
            <a:r>
              <a:rPr lang="en-US" sz="2400" dirty="0"/>
              <a:t>. </a:t>
            </a:r>
          </a:p>
          <a:p>
            <a:pPr marL="400050" lvl="1" indent="0">
              <a:buNone/>
            </a:pPr>
            <a:r>
              <a:rPr lang="en-US" sz="2400" baseline="30000" dirty="0"/>
              <a:t> </a:t>
            </a:r>
            <a:r>
              <a:rPr lang="en-US" sz="2400" dirty="0"/>
              <a:t>—¿</a:t>
            </a:r>
            <a:r>
              <a:rPr lang="en-US" sz="2400" dirty="0" err="1"/>
              <a:t>Quiénes</a:t>
            </a:r>
            <a:r>
              <a:rPr lang="en-US" sz="2400" dirty="0"/>
              <a:t> son mi </a:t>
            </a:r>
            <a:r>
              <a:rPr lang="en-US" sz="2400" dirty="0" err="1"/>
              <a:t>madre</a:t>
            </a:r>
            <a:r>
              <a:rPr lang="en-US" sz="2400" dirty="0"/>
              <a:t> y mis </a:t>
            </a:r>
            <a:r>
              <a:rPr lang="en-US" sz="2400" dirty="0" err="1"/>
              <a:t>hermanos</a:t>
            </a:r>
            <a:r>
              <a:rPr lang="en-US" sz="2400" dirty="0"/>
              <a:t>?—</a:t>
            </a:r>
            <a:r>
              <a:rPr lang="en-US" sz="2400" dirty="0" err="1"/>
              <a:t>replicó</a:t>
            </a:r>
            <a:r>
              <a:rPr lang="en-US" sz="2400" dirty="0"/>
              <a:t> Jesús. </a:t>
            </a:r>
          </a:p>
          <a:p>
            <a:pPr marL="400050" lvl="1" indent="0">
              <a:buNone/>
            </a:pPr>
            <a:r>
              <a:rPr lang="en-US" sz="2400" baseline="30000" dirty="0"/>
              <a:t> </a:t>
            </a:r>
            <a:r>
              <a:rPr lang="en-US" sz="2400" dirty="0" err="1"/>
              <a:t>Luego</a:t>
            </a:r>
            <a:r>
              <a:rPr lang="en-US" sz="2400" dirty="0"/>
              <a:t> </a:t>
            </a:r>
            <a:r>
              <a:rPr lang="en-US" sz="2400" dirty="0" err="1"/>
              <a:t>echó</a:t>
            </a:r>
            <a:r>
              <a:rPr lang="en-US" sz="2400" dirty="0"/>
              <a:t> una </a:t>
            </a:r>
            <a:r>
              <a:rPr lang="en-US" sz="2400" dirty="0" err="1"/>
              <a:t>mirada</a:t>
            </a:r>
            <a:r>
              <a:rPr lang="en-US" sz="2400" dirty="0"/>
              <a:t> a los que </a:t>
            </a:r>
            <a:r>
              <a:rPr lang="en-US" sz="2400" dirty="0" err="1"/>
              <a:t>estaban</a:t>
            </a:r>
            <a:r>
              <a:rPr lang="en-US" sz="2400" dirty="0"/>
              <a:t> </a:t>
            </a:r>
            <a:r>
              <a:rPr lang="en-US" sz="2400" dirty="0" err="1"/>
              <a:t>sentados</a:t>
            </a:r>
            <a:r>
              <a:rPr lang="en-US" sz="2400" dirty="0"/>
              <a:t> </a:t>
            </a:r>
            <a:r>
              <a:rPr lang="en-US" sz="2400" dirty="0" err="1"/>
              <a:t>alrededor</a:t>
            </a:r>
            <a:r>
              <a:rPr lang="en-US" sz="2400" dirty="0"/>
              <a:t> de </a:t>
            </a:r>
            <a:r>
              <a:rPr lang="en-US" sz="2400" dirty="0" err="1"/>
              <a:t>él</a:t>
            </a:r>
            <a:r>
              <a:rPr lang="en-US" sz="2400" dirty="0"/>
              <a:t> y </a:t>
            </a:r>
            <a:r>
              <a:rPr lang="en-US" sz="2400" dirty="0" err="1"/>
              <a:t>añadió</a:t>
            </a:r>
            <a:r>
              <a:rPr lang="en-US" sz="2400" dirty="0"/>
              <a:t>: </a:t>
            </a:r>
          </a:p>
          <a:p>
            <a:pPr marL="400050" lvl="1" indent="0">
              <a:buNone/>
            </a:pPr>
            <a:r>
              <a:rPr lang="en-US" sz="2400" dirty="0"/>
              <a:t>—</a:t>
            </a:r>
            <a:r>
              <a:rPr lang="en-US" sz="2400" dirty="0" err="1"/>
              <a:t>Aquí</a:t>
            </a:r>
            <a:r>
              <a:rPr lang="en-US" sz="2400" dirty="0"/>
              <a:t> </a:t>
            </a:r>
            <a:r>
              <a:rPr lang="en-US" sz="2400" dirty="0" err="1"/>
              <a:t>tienen</a:t>
            </a:r>
            <a:r>
              <a:rPr lang="en-US" sz="2400" dirty="0"/>
              <a:t> a mi </a:t>
            </a:r>
            <a:r>
              <a:rPr lang="en-US" sz="2400" dirty="0" err="1"/>
              <a:t>madre</a:t>
            </a:r>
            <a:r>
              <a:rPr lang="en-US" sz="2400" dirty="0"/>
              <a:t> y a mis </a:t>
            </a:r>
            <a:r>
              <a:rPr lang="en-US" sz="2400" dirty="0" err="1"/>
              <a:t>hermanos</a:t>
            </a:r>
            <a:r>
              <a:rPr lang="en-US" sz="2400" dirty="0"/>
              <a:t>. </a:t>
            </a:r>
            <a:r>
              <a:rPr lang="en-US" sz="2400" baseline="30000" dirty="0"/>
              <a:t> </a:t>
            </a:r>
            <a:r>
              <a:rPr lang="en-US" sz="2400" dirty="0" err="1"/>
              <a:t>Cualquiera</a:t>
            </a:r>
            <a:r>
              <a:rPr lang="en-US" sz="2400" dirty="0"/>
              <a:t> que </a:t>
            </a:r>
            <a:r>
              <a:rPr lang="en-US" sz="2400" dirty="0" err="1"/>
              <a:t>hace</a:t>
            </a:r>
            <a:r>
              <a:rPr lang="en-US" sz="2400" dirty="0"/>
              <a:t> la </a:t>
            </a:r>
            <a:r>
              <a:rPr lang="en-US" sz="2400" dirty="0" err="1"/>
              <a:t>voluntad</a:t>
            </a:r>
            <a:r>
              <a:rPr lang="en-US" sz="2400" dirty="0"/>
              <a:t> de Dios es mi </a:t>
            </a:r>
            <a:r>
              <a:rPr lang="en-US" sz="2400" dirty="0" err="1"/>
              <a:t>hermano</a:t>
            </a:r>
            <a:r>
              <a:rPr lang="en-US" sz="2400" dirty="0"/>
              <a:t>, mi </a:t>
            </a:r>
            <a:r>
              <a:rPr lang="en-US" sz="2400" dirty="0" err="1"/>
              <a:t>hermana</a:t>
            </a:r>
            <a:r>
              <a:rPr lang="en-US" sz="2400" dirty="0"/>
              <a:t> y mi </a:t>
            </a:r>
            <a:r>
              <a:rPr lang="en-US" sz="2400" dirty="0" err="1"/>
              <a:t>madre</a:t>
            </a:r>
            <a:r>
              <a:rPr lang="en-US" sz="2400" dirty="0"/>
              <a:t> (Mark 3:31-35).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32246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Desafíos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551709"/>
            <a:ext cx="9404723" cy="4973781"/>
          </a:xfrm>
        </p:spPr>
        <p:txBody>
          <a:bodyPr>
            <a:normAutofit/>
          </a:bodyPr>
          <a:lstStyle/>
          <a:p>
            <a:r>
              <a:rPr lang="en-US" sz="2400" dirty="0"/>
              <a:t>No </a:t>
            </a:r>
            <a:r>
              <a:rPr lang="en-US" sz="2400" dirty="0" err="1"/>
              <a:t>todos</a:t>
            </a:r>
            <a:r>
              <a:rPr lang="en-US" sz="2400" dirty="0"/>
              <a:t> los que son </a:t>
            </a:r>
            <a:r>
              <a:rPr lang="en-US" sz="2400" dirty="0" err="1"/>
              <a:t>llamados</a:t>
            </a:r>
            <a:r>
              <a:rPr lang="en-US" sz="2400" dirty="0"/>
              <a:t> </a:t>
            </a:r>
            <a:r>
              <a:rPr lang="en-US" sz="2400" dirty="0" err="1"/>
              <a:t>vendrán</a:t>
            </a:r>
            <a:r>
              <a:rPr lang="en-US" sz="2400" dirty="0"/>
              <a:t>:</a:t>
            </a:r>
          </a:p>
          <a:p>
            <a:pPr marL="400050" lvl="1" indent="0">
              <a:buNone/>
            </a:pPr>
            <a:r>
              <a:rPr lang="en-US" sz="2400" dirty="0"/>
              <a:t>Jesús lo </a:t>
            </a:r>
            <a:r>
              <a:rPr lang="en-US" sz="2400" dirty="0" err="1"/>
              <a:t>miró</a:t>
            </a:r>
            <a:r>
              <a:rPr lang="en-US" sz="2400" dirty="0"/>
              <a:t> con </a:t>
            </a:r>
            <a:r>
              <a:rPr lang="en-US" sz="2400" dirty="0" err="1"/>
              <a:t>amor</a:t>
            </a:r>
            <a:r>
              <a:rPr lang="en-US" sz="2400" dirty="0"/>
              <a:t> y </a:t>
            </a:r>
            <a:r>
              <a:rPr lang="en-US" sz="2400" dirty="0" err="1"/>
              <a:t>añadió</a:t>
            </a:r>
            <a:r>
              <a:rPr lang="en-US" sz="2400" dirty="0"/>
              <a:t>: </a:t>
            </a:r>
          </a:p>
          <a:p>
            <a:pPr marL="400050" lvl="1" indent="0">
              <a:buNone/>
            </a:pPr>
            <a:r>
              <a:rPr lang="en-US" sz="2400" dirty="0"/>
              <a:t>—Una sola </a:t>
            </a:r>
            <a:r>
              <a:rPr lang="en-US" sz="2400" dirty="0" err="1"/>
              <a:t>cosa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falta</a:t>
            </a:r>
            <a:r>
              <a:rPr lang="en-US" sz="2400" dirty="0"/>
              <a:t>: </a:t>
            </a:r>
            <a:r>
              <a:rPr lang="en-US" sz="2400" dirty="0" err="1"/>
              <a:t>anda</a:t>
            </a:r>
            <a:r>
              <a:rPr lang="en-US" sz="2400" dirty="0"/>
              <a:t>, </a:t>
            </a:r>
            <a:r>
              <a:rPr lang="en-US" sz="2400" dirty="0" err="1"/>
              <a:t>vende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lo que </a:t>
            </a:r>
            <a:r>
              <a:rPr lang="en-US" sz="2400" dirty="0" err="1"/>
              <a:t>tienes</a:t>
            </a:r>
            <a:r>
              <a:rPr lang="en-US" sz="2400" dirty="0"/>
              <a:t> y </a:t>
            </a:r>
            <a:r>
              <a:rPr lang="en-US" sz="2400" dirty="0" err="1"/>
              <a:t>dáselo</a:t>
            </a:r>
            <a:r>
              <a:rPr lang="en-US" sz="2400" dirty="0"/>
              <a:t> a los </a:t>
            </a:r>
            <a:r>
              <a:rPr lang="en-US" sz="2400" dirty="0" err="1"/>
              <a:t>pobres</a:t>
            </a:r>
            <a:r>
              <a:rPr lang="en-US" sz="2400" dirty="0"/>
              <a:t>, y </a:t>
            </a:r>
            <a:r>
              <a:rPr lang="en-US" sz="2400" dirty="0" err="1"/>
              <a:t>tendrás</a:t>
            </a:r>
            <a:r>
              <a:rPr lang="en-US" sz="2400" dirty="0"/>
              <a:t> </a:t>
            </a:r>
            <a:r>
              <a:rPr lang="en-US" sz="2400" dirty="0" err="1"/>
              <a:t>tesoro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cielo</a:t>
            </a:r>
            <a:r>
              <a:rPr lang="en-US" sz="2400" dirty="0"/>
              <a:t>. </a:t>
            </a:r>
            <a:r>
              <a:rPr lang="en-US" sz="2400" dirty="0" err="1"/>
              <a:t>Luego</a:t>
            </a:r>
            <a:r>
              <a:rPr lang="en-US" sz="2400" dirty="0"/>
              <a:t> </a:t>
            </a:r>
            <a:r>
              <a:rPr lang="en-US" sz="2400" dirty="0" err="1"/>
              <a:t>ven</a:t>
            </a:r>
            <a:r>
              <a:rPr lang="en-US" sz="2400" dirty="0"/>
              <a:t> y </a:t>
            </a:r>
            <a:r>
              <a:rPr lang="en-US" sz="2400" dirty="0" err="1"/>
              <a:t>sígueme</a:t>
            </a:r>
            <a:r>
              <a:rPr lang="en-US" sz="2400" dirty="0"/>
              <a:t>. </a:t>
            </a:r>
          </a:p>
          <a:p>
            <a:pPr marL="400050" lvl="1" indent="0">
              <a:buNone/>
            </a:pPr>
            <a:r>
              <a:rPr lang="en-US" sz="2400" baseline="30000" dirty="0"/>
              <a:t> </a:t>
            </a:r>
            <a:r>
              <a:rPr lang="en-US" sz="2400" dirty="0"/>
              <a:t>Al </a:t>
            </a:r>
            <a:r>
              <a:rPr lang="en-US" sz="2400" dirty="0" err="1"/>
              <a:t>oír</a:t>
            </a:r>
            <a:r>
              <a:rPr lang="en-US" sz="2400" dirty="0"/>
              <a:t> </a:t>
            </a:r>
            <a:r>
              <a:rPr lang="en-US" sz="2400" dirty="0" err="1"/>
              <a:t>esto</a:t>
            </a:r>
            <a:r>
              <a:rPr lang="en-US" sz="2400" dirty="0"/>
              <a:t>, el hombre se </a:t>
            </a:r>
            <a:r>
              <a:rPr lang="en-US" sz="2400" dirty="0" err="1"/>
              <a:t>desanimó</a:t>
            </a:r>
            <a:r>
              <a:rPr lang="en-US" sz="2400" dirty="0"/>
              <a:t> y se </a:t>
            </a:r>
            <a:r>
              <a:rPr lang="en-US" sz="2400" dirty="0" err="1"/>
              <a:t>fue</a:t>
            </a:r>
            <a:r>
              <a:rPr lang="en-US" sz="2400" dirty="0"/>
              <a:t> triste </a:t>
            </a:r>
            <a:r>
              <a:rPr lang="en-US" sz="2400" dirty="0" err="1"/>
              <a:t>porque</a:t>
            </a:r>
            <a:r>
              <a:rPr lang="en-US" sz="2400" dirty="0"/>
              <a:t> </a:t>
            </a:r>
            <a:r>
              <a:rPr lang="en-US" sz="2400" dirty="0" err="1"/>
              <a:t>tenía</a:t>
            </a:r>
            <a:r>
              <a:rPr lang="en-US" sz="2400" dirty="0"/>
              <a:t> </a:t>
            </a:r>
            <a:r>
              <a:rPr lang="en-US" sz="2400" dirty="0" err="1"/>
              <a:t>muchas</a:t>
            </a:r>
            <a:r>
              <a:rPr lang="en-US" sz="2400" dirty="0"/>
              <a:t> </a:t>
            </a:r>
            <a:r>
              <a:rPr lang="en-US" sz="2400" dirty="0" err="1"/>
              <a:t>riquezas</a:t>
            </a:r>
            <a:r>
              <a:rPr lang="en-US" sz="2400" dirty="0"/>
              <a:t> (Mark 10:21-22).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21960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Desafíos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10" y="1447800"/>
            <a:ext cx="9260144" cy="4800599"/>
          </a:xfrm>
        </p:spPr>
        <p:txBody>
          <a:bodyPr>
            <a:noAutofit/>
          </a:bodyPr>
          <a:lstStyle/>
          <a:p>
            <a:r>
              <a:rPr lang="en-US" dirty="0"/>
              <a:t>No </a:t>
            </a:r>
            <a:r>
              <a:rPr lang="en-US" dirty="0" err="1"/>
              <a:t>todos</a:t>
            </a:r>
            <a:r>
              <a:rPr lang="en-US" dirty="0"/>
              <a:t> los que </a:t>
            </a:r>
            <a:r>
              <a:rPr lang="en-US" dirty="0" err="1"/>
              <a:t>siguen</a:t>
            </a:r>
            <a:r>
              <a:rPr lang="en-US" dirty="0"/>
              <a:t> </a:t>
            </a:r>
            <a:r>
              <a:rPr lang="en-US" dirty="0" err="1"/>
              <a:t>creen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sz="2000" dirty="0" err="1"/>
              <a:t>Desde</a:t>
            </a:r>
            <a:r>
              <a:rPr lang="en-US" sz="2000" dirty="0"/>
              <a:t> </a:t>
            </a:r>
            <a:r>
              <a:rPr lang="en-US" sz="2000" dirty="0" err="1"/>
              <a:t>entonces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de sus </a:t>
            </a:r>
            <a:r>
              <a:rPr lang="en-US" sz="2000" dirty="0" err="1"/>
              <a:t>discípulos</a:t>
            </a:r>
            <a:r>
              <a:rPr lang="en-US" sz="2000" dirty="0"/>
              <a:t> le </a:t>
            </a:r>
            <a:r>
              <a:rPr lang="en-US" sz="2000" dirty="0" err="1"/>
              <a:t>volvieron</a:t>
            </a:r>
            <a:r>
              <a:rPr lang="en-US" sz="2000" dirty="0"/>
              <a:t> la </a:t>
            </a:r>
            <a:r>
              <a:rPr lang="en-US" sz="2000" dirty="0" err="1"/>
              <a:t>espalda</a:t>
            </a:r>
            <a:r>
              <a:rPr lang="en-US" sz="2000" dirty="0"/>
              <a:t> y </a:t>
            </a:r>
            <a:r>
              <a:rPr lang="en-US" sz="2000" dirty="0" err="1"/>
              <a:t>ya</a:t>
            </a:r>
            <a:r>
              <a:rPr lang="en-US" sz="2000" dirty="0"/>
              <a:t> no </a:t>
            </a:r>
            <a:r>
              <a:rPr lang="en-US" sz="2000" dirty="0" err="1"/>
              <a:t>andaban</a:t>
            </a:r>
            <a:r>
              <a:rPr lang="en-US" sz="2000" dirty="0"/>
              <a:t> con </a:t>
            </a:r>
            <a:r>
              <a:rPr lang="en-US" sz="2000" dirty="0" err="1"/>
              <a:t>él</a:t>
            </a:r>
            <a:r>
              <a:rPr lang="en-US" sz="2000" dirty="0"/>
              <a:t> (John 6:66).</a:t>
            </a:r>
          </a:p>
          <a:p>
            <a:pPr marL="400050" lvl="1" indent="0">
              <a:buNone/>
            </a:pPr>
            <a:r>
              <a:rPr lang="en-US" sz="2000" dirty="0" err="1"/>
              <a:t>En</a:t>
            </a:r>
            <a:r>
              <a:rPr lang="en-US" sz="2000" dirty="0"/>
              <a:t> ese </a:t>
            </a:r>
            <a:r>
              <a:rPr lang="en-US" sz="2000" dirty="0" err="1"/>
              <a:t>momento</a:t>
            </a:r>
            <a:r>
              <a:rPr lang="en-US" sz="2000" dirty="0"/>
              <a:t> </a:t>
            </a:r>
            <a:r>
              <a:rPr lang="en-US" sz="2000" dirty="0" err="1"/>
              <a:t>entró</a:t>
            </a:r>
            <a:r>
              <a:rPr lang="en-US" sz="2000" dirty="0"/>
              <a:t> </a:t>
            </a:r>
            <a:r>
              <a:rPr lang="en-US" sz="2000" dirty="0" err="1"/>
              <a:t>también</a:t>
            </a:r>
            <a:r>
              <a:rPr lang="en-US" sz="2000" dirty="0"/>
              <a:t> el </a:t>
            </a:r>
            <a:r>
              <a:rPr lang="en-US" sz="2000" dirty="0" err="1"/>
              <a:t>otro</a:t>
            </a:r>
            <a:r>
              <a:rPr lang="en-US" sz="2000" dirty="0"/>
              <a:t> </a:t>
            </a:r>
            <a:r>
              <a:rPr lang="en-US" sz="2000" dirty="0" err="1"/>
              <a:t>discípulo</a:t>
            </a:r>
            <a:r>
              <a:rPr lang="en-US" sz="2000" dirty="0"/>
              <a:t>, el que </a:t>
            </a:r>
            <a:r>
              <a:rPr lang="en-US" sz="2000" dirty="0" err="1"/>
              <a:t>había</a:t>
            </a:r>
            <a:r>
              <a:rPr lang="en-US" sz="2000" dirty="0"/>
              <a:t> </a:t>
            </a:r>
            <a:r>
              <a:rPr lang="en-US" sz="2000" dirty="0" err="1"/>
              <a:t>llegado</a:t>
            </a:r>
            <a:r>
              <a:rPr lang="en-US" sz="2000" dirty="0"/>
              <a:t> primero al </a:t>
            </a:r>
            <a:r>
              <a:rPr lang="en-US" sz="2000" dirty="0" err="1"/>
              <a:t>sepulcro</a:t>
            </a:r>
            <a:r>
              <a:rPr lang="en-US" sz="2000" dirty="0"/>
              <a:t>; y </a:t>
            </a:r>
            <a:r>
              <a:rPr lang="en-US" sz="2000" dirty="0" err="1"/>
              <a:t>vio</a:t>
            </a:r>
            <a:r>
              <a:rPr lang="en-US" sz="2000" dirty="0"/>
              <a:t> y </a:t>
            </a:r>
            <a:r>
              <a:rPr lang="en-US" sz="2000" dirty="0" err="1"/>
              <a:t>creyó</a:t>
            </a:r>
            <a:r>
              <a:rPr lang="en-US" sz="2000" dirty="0"/>
              <a:t>. </a:t>
            </a:r>
            <a:r>
              <a:rPr lang="en-US" sz="2000" baseline="30000" dirty="0"/>
              <a:t> </a:t>
            </a:r>
            <a:r>
              <a:rPr lang="en-US" sz="2000" dirty="0"/>
              <a:t>Hasta </a:t>
            </a:r>
            <a:r>
              <a:rPr lang="en-US" sz="2000" dirty="0" err="1"/>
              <a:t>entonces</a:t>
            </a:r>
            <a:r>
              <a:rPr lang="en-US" sz="2000" dirty="0"/>
              <a:t> no </a:t>
            </a:r>
            <a:r>
              <a:rPr lang="en-US" sz="2000" dirty="0" err="1"/>
              <a:t>habían</a:t>
            </a:r>
            <a:r>
              <a:rPr lang="en-US" sz="2000" dirty="0"/>
              <a:t> </a:t>
            </a:r>
            <a:r>
              <a:rPr lang="en-US" sz="2000" dirty="0" err="1"/>
              <a:t>entendido</a:t>
            </a:r>
            <a:r>
              <a:rPr lang="en-US" sz="2000" dirty="0"/>
              <a:t> la </a:t>
            </a:r>
            <a:r>
              <a:rPr lang="en-US" sz="2000" dirty="0" err="1"/>
              <a:t>Escritura</a:t>
            </a:r>
            <a:r>
              <a:rPr lang="en-US" sz="2000" dirty="0"/>
              <a:t>, que dice que Jesús </a:t>
            </a:r>
            <a:r>
              <a:rPr lang="en-US" sz="2000" dirty="0" err="1"/>
              <a:t>tenía</a:t>
            </a:r>
            <a:r>
              <a:rPr lang="en-US" sz="2000" dirty="0"/>
              <a:t> que </a:t>
            </a:r>
            <a:r>
              <a:rPr lang="en-US" sz="2000" dirty="0" err="1"/>
              <a:t>resucitar</a:t>
            </a:r>
            <a:r>
              <a:rPr lang="en-US" sz="2000" dirty="0"/>
              <a:t> (John 20:8).</a:t>
            </a:r>
          </a:p>
          <a:p>
            <a:r>
              <a:rPr lang="en-US" dirty="0" err="1"/>
              <a:t>Algunos</a:t>
            </a:r>
            <a:r>
              <a:rPr lang="en-US" dirty="0"/>
              <a:t> que </a:t>
            </a:r>
            <a:r>
              <a:rPr lang="en-US" dirty="0" err="1"/>
              <a:t>siguen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incluso</a:t>
            </a:r>
            <a:r>
              <a:rPr lang="en-US" dirty="0"/>
              <a:t> </a:t>
            </a:r>
            <a:r>
              <a:rPr lang="en-US" dirty="0" err="1"/>
              <a:t>traicionar</a:t>
            </a:r>
            <a:r>
              <a:rPr lang="en-US" dirty="0"/>
              <a:t> a:</a:t>
            </a:r>
          </a:p>
          <a:p>
            <a:pPr marL="400050" lvl="1" indent="0">
              <a:buNone/>
            </a:pPr>
            <a:r>
              <a:rPr lang="en-US" sz="2000" dirty="0"/>
              <a:t>Judas </a:t>
            </a:r>
            <a:r>
              <a:rPr lang="en-US" sz="2000" dirty="0" err="1"/>
              <a:t>Iscariote</a:t>
            </a:r>
            <a:r>
              <a:rPr lang="en-US" sz="2000" dirty="0"/>
              <a:t>, </a:t>
            </a:r>
            <a:r>
              <a:rPr lang="en-US" sz="2000" dirty="0" err="1"/>
              <a:t>uno</a:t>
            </a:r>
            <a:r>
              <a:rPr lang="en-US" sz="2000" dirty="0"/>
              <a:t> de los </a:t>
            </a:r>
            <a:r>
              <a:rPr lang="en-US" sz="2000" dirty="0" err="1"/>
              <a:t>doce</a:t>
            </a:r>
            <a:r>
              <a:rPr lang="en-US" sz="2000" dirty="0"/>
              <a:t>, </a:t>
            </a:r>
            <a:r>
              <a:rPr lang="en-US" sz="2000" dirty="0" err="1"/>
              <a:t>fue</a:t>
            </a:r>
            <a:r>
              <a:rPr lang="en-US" sz="2000" dirty="0"/>
              <a:t> a los jefes de los </a:t>
            </a:r>
            <a:r>
              <a:rPr lang="en-US" sz="2000" dirty="0" err="1"/>
              <a:t>sacerdotes</a:t>
            </a:r>
            <a:r>
              <a:rPr lang="en-US" sz="2000" dirty="0"/>
              <a:t> para </a:t>
            </a:r>
            <a:r>
              <a:rPr lang="en-US" sz="2000" dirty="0" err="1"/>
              <a:t>entregarles</a:t>
            </a:r>
            <a:r>
              <a:rPr lang="en-US" sz="2000" dirty="0"/>
              <a:t> a Jesús. </a:t>
            </a:r>
            <a:r>
              <a:rPr lang="en-US" sz="2000" baseline="30000" dirty="0"/>
              <a:t> </a:t>
            </a:r>
            <a:r>
              <a:rPr lang="en-US" sz="2000" dirty="0" err="1"/>
              <a:t>Ellos</a:t>
            </a:r>
            <a:r>
              <a:rPr lang="en-US" sz="2000" dirty="0"/>
              <a:t> se </a:t>
            </a:r>
            <a:r>
              <a:rPr lang="en-US" sz="2000" dirty="0" err="1"/>
              <a:t>alegraron</a:t>
            </a:r>
            <a:r>
              <a:rPr lang="en-US" sz="2000" dirty="0"/>
              <a:t> al </a:t>
            </a:r>
            <a:r>
              <a:rPr lang="en-US" sz="2000" dirty="0" err="1"/>
              <a:t>oírlo</a:t>
            </a:r>
            <a:r>
              <a:rPr lang="en-US" sz="2000" dirty="0"/>
              <a:t>, y </a:t>
            </a:r>
            <a:r>
              <a:rPr lang="en-US" sz="2000" dirty="0" err="1"/>
              <a:t>prometieron</a:t>
            </a:r>
            <a:r>
              <a:rPr lang="en-US" sz="2000" dirty="0"/>
              <a:t> </a:t>
            </a:r>
            <a:r>
              <a:rPr lang="en-US" sz="2000" dirty="0" err="1"/>
              <a:t>darle</a:t>
            </a:r>
            <a:r>
              <a:rPr lang="en-US" sz="2000" dirty="0"/>
              <a:t> </a:t>
            </a:r>
            <a:r>
              <a:rPr lang="en-US" sz="2000" dirty="0" err="1"/>
              <a:t>dinero</a:t>
            </a:r>
            <a:r>
              <a:rPr lang="en-US" sz="2000" dirty="0"/>
              <a:t>. </a:t>
            </a:r>
            <a:r>
              <a:rPr lang="en-US" sz="2000" dirty="0" err="1"/>
              <a:t>Así</a:t>
            </a:r>
            <a:r>
              <a:rPr lang="en-US" sz="2000" dirty="0"/>
              <a:t> que </a:t>
            </a:r>
            <a:r>
              <a:rPr lang="en-US" sz="2000" dirty="0" err="1"/>
              <a:t>él</a:t>
            </a:r>
            <a:r>
              <a:rPr lang="en-US" sz="2000" dirty="0"/>
              <a:t> </a:t>
            </a:r>
            <a:r>
              <a:rPr lang="en-US" sz="2000" dirty="0" err="1"/>
              <a:t>buscaba</a:t>
            </a:r>
            <a:r>
              <a:rPr lang="en-US" sz="2000" dirty="0"/>
              <a:t> la </a:t>
            </a:r>
            <a:r>
              <a:rPr lang="en-US" sz="2000" dirty="0" err="1"/>
              <a:t>ocasión</a:t>
            </a:r>
            <a:r>
              <a:rPr lang="en-US" sz="2000" dirty="0"/>
              <a:t> </a:t>
            </a:r>
            <a:r>
              <a:rPr lang="en-US" sz="2000" dirty="0" err="1"/>
              <a:t>propicia</a:t>
            </a:r>
            <a:r>
              <a:rPr lang="en-US" sz="2000" dirty="0"/>
              <a:t> para </a:t>
            </a:r>
            <a:r>
              <a:rPr lang="en-US" sz="2000" dirty="0" err="1"/>
              <a:t>entregarlo</a:t>
            </a:r>
            <a:r>
              <a:rPr lang="en-US" sz="2000" dirty="0"/>
              <a:t> (Mark 14:10-11).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2187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Alcanzar</a:t>
            </a:r>
            <a:br>
              <a:rPr lang="en-US" dirty="0"/>
            </a:br>
            <a:r>
              <a:rPr lang="en-US" dirty="0" err="1"/>
              <a:t>Enseñar</a:t>
            </a:r>
            <a:br>
              <a:rPr lang="en-US" dirty="0"/>
            </a:br>
            <a:r>
              <a:rPr lang="en-US" dirty="0" err="1"/>
              <a:t>Multiplicar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14277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Alcanzar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9822873" cy="5109754"/>
          </a:xfrm>
        </p:spPr>
        <p:txBody>
          <a:bodyPr>
            <a:noAutofit/>
          </a:bodyPr>
          <a:lstStyle/>
          <a:p>
            <a:r>
              <a:rPr lang="en-US" dirty="0"/>
              <a:t>El </a:t>
            </a:r>
            <a:r>
              <a:rPr lang="en-US" dirty="0" err="1"/>
              <a:t>anuncio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del </a:t>
            </a:r>
            <a:r>
              <a:rPr lang="en-US" dirty="0" err="1"/>
              <a:t>Evangelio</a:t>
            </a:r>
            <a:endParaRPr lang="en-US" dirty="0"/>
          </a:p>
          <a:p>
            <a:pPr lvl="1"/>
            <a:r>
              <a:rPr lang="en-US" sz="2000" dirty="0" err="1"/>
              <a:t>Servicio</a:t>
            </a:r>
            <a:r>
              <a:rPr lang="en-US" sz="2000" dirty="0"/>
              <a:t> a la </a:t>
            </a:r>
            <a:r>
              <a:rPr lang="en-US" sz="2000" dirty="0" err="1"/>
              <a:t>iglesia</a:t>
            </a:r>
            <a:r>
              <a:rPr lang="en-US" sz="2000" dirty="0"/>
              <a:t>, </a:t>
            </a:r>
            <a:r>
              <a:rPr lang="en-US" sz="2000" dirty="0" err="1"/>
              <a:t>reunión</a:t>
            </a:r>
            <a:r>
              <a:rPr lang="en-US" sz="2000" dirty="0"/>
              <a:t> de </a:t>
            </a:r>
            <a:r>
              <a:rPr lang="en-US" sz="2000" dirty="0" err="1"/>
              <a:t>renacimiento</a:t>
            </a:r>
            <a:r>
              <a:rPr lang="en-US" sz="2000" dirty="0"/>
              <a:t>, </a:t>
            </a:r>
            <a:r>
              <a:rPr lang="en-US" sz="2000" dirty="0" err="1"/>
              <a:t>cruzada</a:t>
            </a:r>
            <a:r>
              <a:rPr lang="en-US" sz="2000" dirty="0"/>
              <a:t> de </a:t>
            </a:r>
            <a:r>
              <a:rPr lang="en-US" sz="2000" dirty="0" err="1"/>
              <a:t>evangelismo</a:t>
            </a:r>
            <a:endParaRPr lang="en-US" sz="2000" dirty="0"/>
          </a:p>
          <a:p>
            <a:pPr lvl="1"/>
            <a:r>
              <a:rPr lang="en-US" sz="2000" dirty="0" err="1"/>
              <a:t>Discusiones</a:t>
            </a:r>
            <a:r>
              <a:rPr lang="en-US" sz="2000" dirty="0"/>
              <a:t> </a:t>
            </a:r>
            <a:r>
              <a:rPr lang="en-US" sz="2000" dirty="0" err="1"/>
              <a:t>uno</a:t>
            </a:r>
            <a:r>
              <a:rPr lang="en-US" sz="2000" dirty="0"/>
              <a:t> a </a:t>
            </a:r>
            <a:r>
              <a:rPr lang="en-US" sz="2000" dirty="0" err="1"/>
              <a:t>uno</a:t>
            </a:r>
            <a:r>
              <a:rPr lang="en-US" sz="2000" dirty="0"/>
              <a:t> (</a:t>
            </a:r>
            <a:r>
              <a:rPr lang="en-US" sz="2000" dirty="0" err="1"/>
              <a:t>piense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mujer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pozo</a:t>
            </a:r>
            <a:r>
              <a:rPr lang="en-US" sz="2000" dirty="0"/>
              <a:t>)</a:t>
            </a:r>
          </a:p>
          <a:p>
            <a:r>
              <a:rPr lang="en-US" dirty="0"/>
              <a:t>David Geisler and Norman Geisler, </a:t>
            </a:r>
            <a:r>
              <a:rPr lang="en-US" i="1" dirty="0" err="1"/>
              <a:t>Converssar</a:t>
            </a:r>
            <a:r>
              <a:rPr lang="en-US" i="1" dirty="0"/>
              <a:t> y evangelizer: </a:t>
            </a:r>
            <a:r>
              <a:rPr lang="en-US" i="1" dirty="0" err="1"/>
              <a:t>Cómo</a:t>
            </a:r>
            <a:r>
              <a:rPr lang="en-US" i="1" dirty="0"/>
              <a:t> </a:t>
            </a:r>
            <a:r>
              <a:rPr lang="en-US" i="1" dirty="0" err="1"/>
              <a:t>compartir</a:t>
            </a:r>
            <a:r>
              <a:rPr lang="en-US" i="1" dirty="0"/>
              <a:t> </a:t>
            </a:r>
            <a:r>
              <a:rPr lang="en-US" i="1" dirty="0" err="1"/>
              <a:t>nuestra</a:t>
            </a:r>
            <a:r>
              <a:rPr lang="en-US" i="1" dirty="0"/>
              <a:t> </a:t>
            </a:r>
            <a:r>
              <a:rPr lang="en-US" i="1" dirty="0" err="1"/>
              <a:t>fe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un </a:t>
            </a:r>
            <a:r>
              <a:rPr lang="en-US" i="1" dirty="0" err="1"/>
              <a:t>mundo</a:t>
            </a:r>
            <a:r>
              <a:rPr lang="en-US" i="1" dirty="0"/>
              <a:t> </a:t>
            </a:r>
            <a:r>
              <a:rPr lang="en-US" i="1" dirty="0" err="1"/>
              <a:t>posmoderno</a:t>
            </a:r>
            <a:r>
              <a:rPr lang="en-US" i="1" dirty="0"/>
              <a:t>, </a:t>
            </a:r>
            <a:r>
              <a:rPr lang="en-US" dirty="0"/>
              <a:t>(Editorial CLC, 2017).</a:t>
            </a:r>
          </a:p>
          <a:p>
            <a:pPr lvl="1"/>
            <a:r>
              <a:rPr lang="en-US" sz="2000" dirty="0" err="1"/>
              <a:t>Hacer</a:t>
            </a:r>
            <a:r>
              <a:rPr lang="en-US" sz="2000" dirty="0"/>
              <a:t> amigos</a:t>
            </a:r>
          </a:p>
          <a:p>
            <a:pPr lvl="1"/>
            <a:r>
              <a:rPr lang="en-US" sz="2000" dirty="0"/>
              <a:t>Tener </a:t>
            </a:r>
            <a:r>
              <a:rPr lang="en-US" sz="2000" dirty="0" err="1"/>
              <a:t>conversaciones</a:t>
            </a:r>
            <a:r>
              <a:rPr lang="en-US" sz="2000" dirty="0"/>
              <a:t> (</a:t>
            </a:r>
            <a:r>
              <a:rPr lang="en-US" sz="2000" dirty="0" err="1"/>
              <a:t>dirigir</a:t>
            </a:r>
            <a:r>
              <a:rPr lang="en-US" sz="2000" dirty="0"/>
              <a:t> </a:t>
            </a:r>
            <a:r>
              <a:rPr lang="en-US" sz="2000" dirty="0" err="1"/>
              <a:t>hacia</a:t>
            </a:r>
            <a:r>
              <a:rPr lang="en-US" sz="2000" dirty="0"/>
              <a:t> lo </a:t>
            </a:r>
            <a:r>
              <a:rPr lang="en-US" sz="2000" dirty="0" err="1"/>
              <a:t>espiritual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Escuche</a:t>
            </a:r>
            <a:r>
              <a:rPr lang="en-US" sz="2000" dirty="0"/>
              <a:t> </a:t>
            </a:r>
            <a:r>
              <a:rPr lang="en-US" sz="2000" dirty="0" err="1"/>
              <a:t>atentamente</a:t>
            </a:r>
            <a:endParaRPr lang="en-US" sz="2000" dirty="0"/>
          </a:p>
          <a:p>
            <a:pPr lvl="1"/>
            <a:r>
              <a:rPr lang="en-US" sz="2000" dirty="0" err="1"/>
              <a:t>Preguntar</a:t>
            </a:r>
            <a:r>
              <a:rPr lang="en-US" sz="2000" dirty="0"/>
              <a:t> </a:t>
            </a:r>
            <a:r>
              <a:rPr lang="en-US" sz="2000" dirty="0" err="1"/>
              <a:t>preguntas</a:t>
            </a:r>
            <a:r>
              <a:rPr lang="en-US" sz="2000" dirty="0"/>
              <a:t> de </a:t>
            </a:r>
            <a:r>
              <a:rPr lang="en-US" sz="2000" dirty="0" err="1"/>
              <a:t>sondeo</a:t>
            </a:r>
            <a:r>
              <a:rPr lang="en-US" sz="2000" dirty="0"/>
              <a:t> (</a:t>
            </a:r>
            <a:r>
              <a:rPr lang="en-US" sz="2000" dirty="0" err="1"/>
              <a:t>resaltar</a:t>
            </a:r>
            <a:r>
              <a:rPr lang="en-US" sz="2000" dirty="0"/>
              <a:t> </a:t>
            </a:r>
            <a:r>
              <a:rPr lang="en-US" sz="2000" dirty="0" err="1"/>
              <a:t>inconsistencias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Oferecer</a:t>
            </a:r>
            <a:r>
              <a:rPr lang="en-US" sz="2000" dirty="0"/>
              <a:t> </a:t>
            </a:r>
            <a:r>
              <a:rPr lang="en-US" sz="2000" dirty="0" err="1"/>
              <a:t>alternativas</a:t>
            </a:r>
            <a:endParaRPr lang="en-US" sz="2000" dirty="0"/>
          </a:p>
          <a:p>
            <a:r>
              <a:rPr lang="en-US" dirty="0" err="1"/>
              <a:t>Siembra</a:t>
            </a:r>
            <a:r>
              <a:rPr lang="en-US" dirty="0"/>
              <a:t> de </a:t>
            </a:r>
            <a:r>
              <a:rPr lang="en-US" dirty="0" err="1"/>
              <a:t>semillas</a:t>
            </a:r>
            <a:r>
              <a:rPr lang="en-US" dirty="0"/>
              <a:t> y </a:t>
            </a:r>
            <a:r>
              <a:rPr lang="en-US" dirty="0" err="1"/>
              <a:t>cosecha</a:t>
            </a:r>
            <a:endParaRPr lang="en-US" dirty="0"/>
          </a:p>
          <a:p>
            <a:r>
              <a:rPr lang="en-US" dirty="0" err="1"/>
              <a:t>Llamándolos</a:t>
            </a:r>
            <a:r>
              <a:rPr lang="en-US" dirty="0"/>
              <a:t> a </a:t>
            </a:r>
            <a:r>
              <a:rPr lang="en-US" dirty="0" err="1"/>
              <a:t>convertirse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discípulos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15895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Enseñar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46910"/>
            <a:ext cx="8946541" cy="5001490"/>
          </a:xfrm>
        </p:spPr>
        <p:txBody>
          <a:bodyPr>
            <a:noAutofit/>
          </a:bodyPr>
          <a:lstStyle/>
          <a:p>
            <a:r>
              <a:rPr lang="en-US" sz="2400" dirty="0" err="1"/>
              <a:t>Sabiduría</a:t>
            </a:r>
            <a:r>
              <a:rPr lang="en-US" sz="2400" dirty="0"/>
              <a:t> (</a:t>
            </a:r>
            <a:r>
              <a:rPr lang="en-US" sz="2400" dirty="0" err="1"/>
              <a:t>habilidades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vida</a:t>
            </a:r>
            <a:r>
              <a:rPr lang="en-US" sz="2400" dirty="0"/>
              <a:t>) – la Biblia y el </a:t>
            </a:r>
            <a:r>
              <a:rPr lang="en-US" sz="2400" dirty="0" err="1"/>
              <a:t>comportamiento</a:t>
            </a:r>
            <a:endParaRPr lang="en-US" sz="2400" dirty="0"/>
          </a:p>
          <a:p>
            <a:pPr lvl="1"/>
            <a:r>
              <a:rPr lang="en-US" sz="2400" dirty="0"/>
              <a:t>“</a:t>
            </a:r>
            <a:r>
              <a:rPr lang="en-US" sz="2400" dirty="0" err="1"/>
              <a:t>enseñándoles</a:t>
            </a:r>
            <a:r>
              <a:rPr lang="en-US" sz="2400" dirty="0"/>
              <a:t> a </a:t>
            </a:r>
            <a:r>
              <a:rPr lang="en-US" sz="2400" dirty="0" err="1"/>
              <a:t>obedecer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lo que les he </a:t>
            </a:r>
            <a:r>
              <a:rPr lang="en-US" sz="2400" dirty="0" err="1"/>
              <a:t>mandado</a:t>
            </a:r>
            <a:r>
              <a:rPr lang="en-US" sz="2400" dirty="0"/>
              <a:t> a </a:t>
            </a:r>
            <a:r>
              <a:rPr lang="en-US" sz="2400" dirty="0" err="1"/>
              <a:t>ustedes</a:t>
            </a:r>
            <a:r>
              <a:rPr lang="en-US" sz="2400" dirty="0"/>
              <a:t>” (Matt 28:20)</a:t>
            </a:r>
          </a:p>
          <a:p>
            <a:pPr lvl="1"/>
            <a:r>
              <a:rPr lang="en-US" sz="2400" dirty="0"/>
              <a:t>El mayor </a:t>
            </a:r>
            <a:r>
              <a:rPr lang="en-US" sz="2400" dirty="0" err="1"/>
              <a:t>mandamiento</a:t>
            </a:r>
            <a:r>
              <a:rPr lang="en-US" sz="2400" dirty="0"/>
              <a:t> (Matt 22:36-40; cf. Rom 13:8-10)</a:t>
            </a:r>
          </a:p>
          <a:p>
            <a:r>
              <a:rPr lang="en-US" sz="2400" dirty="0" err="1"/>
              <a:t>Estudio</a:t>
            </a:r>
            <a:r>
              <a:rPr lang="en-US" sz="2400" dirty="0"/>
              <a:t>, </a:t>
            </a:r>
            <a:r>
              <a:rPr lang="en-US" sz="2400" dirty="0" err="1"/>
              <a:t>aplicar</a:t>
            </a:r>
            <a:r>
              <a:rPr lang="en-US" sz="2400" dirty="0"/>
              <a:t> y </a:t>
            </a:r>
            <a:r>
              <a:rPr lang="en-US" sz="2400" dirty="0" err="1"/>
              <a:t>luego</a:t>
            </a:r>
            <a:r>
              <a:rPr lang="en-US" sz="2400" dirty="0"/>
              <a:t> </a:t>
            </a:r>
            <a:r>
              <a:rPr lang="en-US" sz="2400" dirty="0" err="1"/>
              <a:t>enseñar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Esdras se </a:t>
            </a:r>
            <a:r>
              <a:rPr lang="en-US" sz="2400" dirty="0" err="1"/>
              <a:t>había</a:t>
            </a:r>
            <a:r>
              <a:rPr lang="en-US" sz="2400" dirty="0"/>
              <a:t> </a:t>
            </a:r>
            <a:r>
              <a:rPr lang="en-US" sz="2400" dirty="0" err="1"/>
              <a:t>dedicado</a:t>
            </a:r>
            <a:r>
              <a:rPr lang="en-US" sz="2400" dirty="0"/>
              <a:t> por </a:t>
            </a:r>
            <a:r>
              <a:rPr lang="en-US" sz="2400" dirty="0" err="1"/>
              <a:t>completo</a:t>
            </a:r>
            <a:r>
              <a:rPr lang="en-US" sz="2400" dirty="0"/>
              <a:t> a </a:t>
            </a:r>
            <a:r>
              <a:rPr lang="en-US" sz="2400" dirty="0" err="1"/>
              <a:t>estudiar</a:t>
            </a:r>
            <a:r>
              <a:rPr lang="en-US" sz="2400" dirty="0"/>
              <a:t> la ley del </a:t>
            </a:r>
            <a:r>
              <a:rPr lang="en-US" sz="2400" dirty="0" err="1"/>
              <a:t>Señor</a:t>
            </a:r>
            <a:r>
              <a:rPr lang="en-US" sz="2400" dirty="0"/>
              <a:t>, a </a:t>
            </a:r>
            <a:r>
              <a:rPr lang="en-US" sz="2400" dirty="0" err="1"/>
              <a:t>ponerla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práctica</a:t>
            </a:r>
            <a:r>
              <a:rPr lang="en-US" sz="2400" dirty="0"/>
              <a:t> y a </a:t>
            </a:r>
            <a:r>
              <a:rPr lang="en-US" sz="2400" dirty="0" err="1"/>
              <a:t>enseñar</a:t>
            </a:r>
            <a:r>
              <a:rPr lang="en-US" sz="2400" dirty="0"/>
              <a:t> sus </a:t>
            </a:r>
            <a:r>
              <a:rPr lang="en-US" sz="2400" dirty="0" err="1"/>
              <a:t>preceptos</a:t>
            </a:r>
            <a:r>
              <a:rPr lang="en-US" sz="2400" dirty="0"/>
              <a:t> y </a:t>
            </a:r>
            <a:r>
              <a:rPr lang="en-US" sz="2400" dirty="0" err="1"/>
              <a:t>normas</a:t>
            </a:r>
            <a:r>
              <a:rPr lang="en-US" sz="2400" dirty="0"/>
              <a:t> a los </a:t>
            </a:r>
            <a:r>
              <a:rPr lang="en-US" sz="2400" dirty="0" err="1"/>
              <a:t>israelitas</a:t>
            </a:r>
            <a:r>
              <a:rPr lang="en-US" sz="2400" dirty="0"/>
              <a:t> (Ezra 7:10).</a:t>
            </a:r>
          </a:p>
          <a:p>
            <a:r>
              <a:rPr lang="en-US" sz="2600" dirty="0"/>
              <a:t>El </a:t>
            </a:r>
            <a:r>
              <a:rPr lang="en-US" sz="2600" dirty="0" err="1"/>
              <a:t>estudio</a:t>
            </a:r>
            <a:r>
              <a:rPr lang="en-US" sz="2600" dirty="0"/>
              <a:t> se </a:t>
            </a:r>
            <a:r>
              <a:rPr lang="en-US" sz="2600" dirty="0" err="1"/>
              <a:t>desglosa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observación</a:t>
            </a:r>
            <a:r>
              <a:rPr lang="en-US" sz="2600" dirty="0"/>
              <a:t>, </a:t>
            </a:r>
            <a:r>
              <a:rPr lang="en-US" sz="2600" dirty="0" err="1"/>
              <a:t>interpretación</a:t>
            </a:r>
            <a:r>
              <a:rPr lang="en-US" sz="2600" dirty="0"/>
              <a:t> y </a:t>
            </a:r>
            <a:r>
              <a:rPr lang="en-US" sz="2600" dirty="0" err="1"/>
              <a:t>correlación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5592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B52777-04EF-8048-B85E-428743675665}"/>
              </a:ext>
            </a:extLst>
          </p:cNvPr>
          <p:cNvSpPr/>
          <p:nvPr/>
        </p:nvSpPr>
        <p:spPr>
          <a:xfrm>
            <a:off x="1828232" y="6305100"/>
            <a:ext cx="4167620" cy="52677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Vuelvo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enseguida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80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Estudio</a:t>
            </a:r>
            <a:r>
              <a:rPr lang="en-US" dirty="0"/>
              <a:t>: </a:t>
            </a:r>
            <a:r>
              <a:rPr lang="en-US" dirty="0" err="1"/>
              <a:t>observación</a:t>
            </a:r>
            <a:r>
              <a:rPr lang="en-US" dirty="0"/>
              <a:t>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r>
              <a:rPr lang="en-US" sz="2400" dirty="0" err="1"/>
              <a:t>Lectura</a:t>
            </a:r>
            <a:r>
              <a:rPr lang="en-US" sz="2400" dirty="0"/>
              <a:t> active</a:t>
            </a:r>
          </a:p>
          <a:p>
            <a:pPr marL="400050" lvl="1" indent="0" algn="ctr">
              <a:buNone/>
            </a:pPr>
            <a:r>
              <a:rPr lang="en-US" sz="2200" dirty="0"/>
              <a:t>Mortimer Adler, </a:t>
            </a:r>
            <a:r>
              <a:rPr lang="en-US" sz="2200" i="1" dirty="0"/>
              <a:t>Como leer un </a:t>
            </a:r>
            <a:r>
              <a:rPr lang="en-US" sz="2200" i="1" dirty="0" err="1"/>
              <a:t>libro</a:t>
            </a:r>
            <a:r>
              <a:rPr lang="en-US" sz="2200" i="1" dirty="0"/>
              <a:t>, </a:t>
            </a:r>
            <a:r>
              <a:rPr lang="en-US" sz="2200" dirty="0"/>
              <a:t>(Instituto </a:t>
            </a:r>
            <a:r>
              <a:rPr lang="en-US" sz="2200" dirty="0" err="1"/>
              <a:t>Politécnico</a:t>
            </a:r>
            <a:r>
              <a:rPr lang="en-US" sz="2200" dirty="0"/>
              <a:t> Nacional, 1984).</a:t>
            </a:r>
          </a:p>
          <a:p>
            <a:r>
              <a:rPr lang="en-US" sz="2400" dirty="0" err="1"/>
              <a:t>Muchas</a:t>
            </a:r>
            <a:r>
              <a:rPr lang="en-US" sz="2400" dirty="0"/>
              <a:t> </a:t>
            </a:r>
            <a:r>
              <a:rPr lang="en-US" sz="2400" dirty="0" err="1"/>
              <a:t>preguntas</a:t>
            </a:r>
            <a:r>
              <a:rPr lang="en-US" sz="2400" dirty="0"/>
              <a:t> </a:t>
            </a:r>
            <a:r>
              <a:rPr lang="en-US" sz="2400" dirty="0" err="1"/>
              <a:t>diferentes</a:t>
            </a:r>
            <a:endParaRPr lang="en-US" sz="2400" dirty="0"/>
          </a:p>
          <a:p>
            <a:pPr lvl="1"/>
            <a:r>
              <a:rPr lang="en-US" sz="2400" dirty="0"/>
              <a:t>¿</a:t>
            </a:r>
            <a:r>
              <a:rPr lang="en-US" sz="2400" dirty="0" err="1"/>
              <a:t>Quién</a:t>
            </a:r>
            <a:r>
              <a:rPr lang="en-US" sz="2400" dirty="0"/>
              <a:t>? ¿</a:t>
            </a:r>
            <a:r>
              <a:rPr lang="en-US" sz="2400" dirty="0" err="1"/>
              <a:t>Qué</a:t>
            </a:r>
            <a:r>
              <a:rPr lang="en-US" sz="2400" dirty="0"/>
              <a:t>? ¿</a:t>
            </a:r>
            <a:r>
              <a:rPr lang="en-US" sz="2400" dirty="0" err="1"/>
              <a:t>Dónde</a:t>
            </a:r>
            <a:r>
              <a:rPr lang="en-US" sz="2400" dirty="0"/>
              <a:t>? ¿por </a:t>
            </a:r>
            <a:r>
              <a:rPr lang="en-US" sz="2400" dirty="0" err="1"/>
              <a:t>qué</a:t>
            </a:r>
            <a:r>
              <a:rPr lang="en-US" sz="2400" dirty="0"/>
              <a:t>? ¿</a:t>
            </a:r>
            <a:r>
              <a:rPr lang="en-US" sz="2400" dirty="0" err="1"/>
              <a:t>Cuando</a:t>
            </a:r>
            <a:r>
              <a:rPr lang="en-US" sz="2400" dirty="0"/>
              <a:t>? Por tanto?</a:t>
            </a:r>
          </a:p>
          <a:p>
            <a:pPr lvl="1"/>
            <a:r>
              <a:rPr lang="en-US" sz="2400" dirty="0" err="1"/>
              <a:t>Género</a:t>
            </a:r>
            <a:r>
              <a:rPr lang="en-US" sz="2400" dirty="0"/>
              <a:t>, </a:t>
            </a:r>
            <a:r>
              <a:rPr lang="en-US" sz="2400" dirty="0" err="1"/>
              <a:t>estructura</a:t>
            </a:r>
            <a:r>
              <a:rPr lang="en-US" sz="2400" dirty="0"/>
              <a:t>, </a:t>
            </a:r>
            <a:r>
              <a:rPr lang="en-US" sz="2400" dirty="0" err="1"/>
              <a:t>temas</a:t>
            </a:r>
            <a:r>
              <a:rPr lang="en-US" sz="2400" dirty="0"/>
              <a:t> </a:t>
            </a:r>
            <a:r>
              <a:rPr lang="en-US" sz="2400" dirty="0" err="1"/>
              <a:t>primarios</a:t>
            </a:r>
            <a:endParaRPr lang="en-US" sz="2400" dirty="0"/>
          </a:p>
          <a:p>
            <a:pPr lvl="1"/>
            <a:r>
              <a:rPr lang="en-US" sz="2400" dirty="0" err="1"/>
              <a:t>Configuración</a:t>
            </a:r>
            <a:r>
              <a:rPr lang="en-US" sz="2400" dirty="0"/>
              <a:t>, </a:t>
            </a:r>
            <a:r>
              <a:rPr lang="en-US" sz="2400" dirty="0" err="1"/>
              <a:t>carácter</a:t>
            </a:r>
            <a:r>
              <a:rPr lang="en-US" sz="2400" dirty="0"/>
              <a:t>, </a:t>
            </a:r>
            <a:r>
              <a:rPr lang="en-US" sz="2400" dirty="0" err="1"/>
              <a:t>trazado</a:t>
            </a:r>
            <a:endParaRPr lang="en-US" sz="2400" dirty="0"/>
          </a:p>
          <a:p>
            <a:pPr lvl="1"/>
            <a:r>
              <a:rPr lang="en-US" sz="2400" dirty="0" err="1"/>
              <a:t>Metáfora</a:t>
            </a:r>
            <a:r>
              <a:rPr lang="en-US" sz="2400" dirty="0"/>
              <a:t>, </a:t>
            </a:r>
            <a:r>
              <a:rPr lang="en-US" sz="2400" dirty="0" err="1"/>
              <a:t>imágenes</a:t>
            </a:r>
            <a:r>
              <a:rPr lang="en-US" sz="2400" dirty="0"/>
              <a:t>, </a:t>
            </a:r>
            <a:r>
              <a:rPr lang="en-US" sz="2400" dirty="0" err="1"/>
              <a:t>emoción</a:t>
            </a:r>
            <a:endParaRPr lang="en-US" sz="2400" dirty="0"/>
          </a:p>
          <a:p>
            <a:pPr lvl="1"/>
            <a:r>
              <a:rPr lang="en-US" sz="2400" dirty="0" err="1"/>
              <a:t>Argumento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13572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Estudio</a:t>
            </a:r>
            <a:r>
              <a:rPr lang="en-US" dirty="0"/>
              <a:t>: </a:t>
            </a:r>
            <a:r>
              <a:rPr lang="en-US" dirty="0" err="1"/>
              <a:t>interpretación</a:t>
            </a:r>
            <a:r>
              <a:rPr lang="en-US" dirty="0"/>
              <a:t>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Autofit/>
          </a:bodyPr>
          <a:lstStyle/>
          <a:p>
            <a:r>
              <a:rPr lang="en-US" dirty="0" err="1"/>
              <a:t>Tratando</a:t>
            </a:r>
            <a:r>
              <a:rPr lang="en-US" dirty="0"/>
              <a:t> de responder a la </a:t>
            </a:r>
            <a:r>
              <a:rPr lang="en-US" dirty="0" err="1"/>
              <a:t>pregunta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trataba</a:t>
            </a:r>
            <a:r>
              <a:rPr lang="en-US" sz="2000" dirty="0"/>
              <a:t> de </a:t>
            </a:r>
            <a:r>
              <a:rPr lang="en-US" sz="2000" dirty="0" err="1"/>
              <a:t>lograr</a:t>
            </a:r>
            <a:r>
              <a:rPr lang="en-US" sz="2000" dirty="0"/>
              <a:t> el </a:t>
            </a:r>
            <a:r>
              <a:rPr lang="en-US" sz="2000" dirty="0" err="1"/>
              <a:t>autor</a:t>
            </a:r>
            <a:r>
              <a:rPr lang="en-US" sz="2000" dirty="0"/>
              <a:t> con </a:t>
            </a:r>
            <a:r>
              <a:rPr lang="en-US" sz="2000" dirty="0" err="1"/>
              <a:t>su</a:t>
            </a:r>
            <a:r>
              <a:rPr lang="en-US" sz="2000" dirty="0"/>
              <a:t> audiencia?</a:t>
            </a:r>
          </a:p>
          <a:p>
            <a:r>
              <a:rPr lang="en-US" dirty="0"/>
              <a:t>No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preguntarle</a:t>
            </a:r>
            <a:r>
              <a:rPr lang="en-US" dirty="0"/>
              <a:t> al </a:t>
            </a:r>
            <a:r>
              <a:rPr lang="en-US" dirty="0" err="1"/>
              <a:t>autor</a:t>
            </a:r>
            <a:r>
              <a:rPr lang="en-US" dirty="0"/>
              <a:t> y </a:t>
            </a:r>
            <a:r>
              <a:rPr lang="en-US" dirty="0" err="1"/>
              <a:t>él</a:t>
            </a:r>
            <a:r>
              <a:rPr lang="en-US" dirty="0"/>
              <a:t> no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dice </a:t>
            </a:r>
            <a:r>
              <a:rPr lang="en-US" dirty="0" err="1"/>
              <a:t>claramente</a:t>
            </a:r>
            <a:endParaRPr lang="en-US" dirty="0"/>
          </a:p>
          <a:p>
            <a:r>
              <a:rPr lang="en-US" dirty="0" err="1"/>
              <a:t>Debemos</a:t>
            </a:r>
            <a:r>
              <a:rPr lang="en-US" dirty="0"/>
              <a:t> </a:t>
            </a:r>
            <a:r>
              <a:rPr lang="en-US" dirty="0" err="1"/>
              <a:t>depender</a:t>
            </a:r>
            <a:r>
              <a:rPr lang="en-US" dirty="0"/>
              <a:t> de las </a:t>
            </a:r>
            <a:r>
              <a:rPr lang="en-US" dirty="0" err="1"/>
              <a:t>pistas</a:t>
            </a:r>
            <a:r>
              <a:rPr lang="en-US" dirty="0"/>
              <a:t> del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sz="2000" dirty="0"/>
              <a:t>¿</a:t>
            </a:r>
            <a:r>
              <a:rPr lang="en-US" sz="2000" dirty="0" err="1"/>
              <a:t>Quién</a:t>
            </a:r>
            <a:r>
              <a:rPr lang="en-US" sz="2000" dirty="0"/>
              <a:t> </a:t>
            </a:r>
            <a:r>
              <a:rPr lang="en-US" sz="2000" dirty="0" err="1"/>
              <a:t>fue</a:t>
            </a:r>
            <a:r>
              <a:rPr lang="en-US" sz="2000" dirty="0"/>
              <a:t> el </a:t>
            </a:r>
            <a:r>
              <a:rPr lang="en-US" sz="2000" dirty="0" err="1"/>
              <a:t>autor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¿</a:t>
            </a:r>
            <a:r>
              <a:rPr lang="en-US" sz="2000" dirty="0" err="1"/>
              <a:t>Quién</a:t>
            </a:r>
            <a:r>
              <a:rPr lang="en-US" sz="2000" dirty="0"/>
              <a:t> era el </a:t>
            </a:r>
            <a:r>
              <a:rPr lang="en-US" sz="2000" dirty="0" err="1"/>
              <a:t>público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sabemos</a:t>
            </a:r>
            <a:r>
              <a:rPr lang="en-US" sz="2000" dirty="0"/>
              <a:t> de la </a:t>
            </a:r>
            <a:r>
              <a:rPr lang="en-US" sz="2000" dirty="0" err="1"/>
              <a:t>situación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género</a:t>
            </a:r>
            <a:r>
              <a:rPr lang="en-US" sz="2000" dirty="0"/>
              <a:t> </a:t>
            </a:r>
            <a:r>
              <a:rPr lang="en-US" sz="2000" dirty="0" err="1"/>
              <a:t>eligió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¿</a:t>
            </a:r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estructuró</a:t>
            </a:r>
            <a:r>
              <a:rPr lang="en-US" sz="2000" dirty="0"/>
              <a:t> el </a:t>
            </a:r>
            <a:r>
              <a:rPr lang="en-US" sz="2000" dirty="0" err="1"/>
              <a:t>libro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¿</a:t>
            </a:r>
            <a:r>
              <a:rPr lang="en-US" sz="2000" dirty="0" err="1"/>
              <a:t>Cómo</a:t>
            </a:r>
            <a:r>
              <a:rPr lang="en-US" sz="2000" dirty="0"/>
              <a:t> se </a:t>
            </a:r>
            <a:r>
              <a:rPr lang="en-US" sz="2000" dirty="0" err="1"/>
              <a:t>interrelacionan</a:t>
            </a:r>
            <a:r>
              <a:rPr lang="en-US" sz="2000" dirty="0"/>
              <a:t> las </a:t>
            </a:r>
            <a:r>
              <a:rPr lang="en-US" sz="2000" dirty="0" err="1"/>
              <a:t>piezas</a:t>
            </a:r>
            <a:r>
              <a:rPr lang="en-US" sz="2000" dirty="0"/>
              <a:t>?</a:t>
            </a:r>
          </a:p>
          <a:p>
            <a:r>
              <a:rPr lang="en-US" dirty="0" err="1"/>
              <a:t>Hermenéutica</a:t>
            </a:r>
            <a:r>
              <a:rPr lang="en-US" dirty="0"/>
              <a:t> </a:t>
            </a:r>
            <a:r>
              <a:rPr lang="en-US" dirty="0" err="1"/>
              <a:t>espiral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11040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Estudio</a:t>
            </a:r>
            <a:r>
              <a:rPr lang="en-US" dirty="0"/>
              <a:t>: </a:t>
            </a:r>
            <a:r>
              <a:rPr lang="en-US" dirty="0" err="1"/>
              <a:t>correlación</a:t>
            </a:r>
            <a:r>
              <a:rPr lang="en-US" dirty="0"/>
              <a:t>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se </a:t>
            </a:r>
            <a:r>
              <a:rPr lang="en-US" sz="2400" dirty="0" err="1"/>
              <a:t>interpretó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texto</a:t>
            </a:r>
            <a:r>
              <a:rPr lang="en-US" sz="2400" dirty="0"/>
              <a:t> a </a:t>
            </a:r>
            <a:r>
              <a:rPr lang="en-US" sz="2400" dirty="0" err="1"/>
              <a:t>través</a:t>
            </a:r>
            <a:r>
              <a:rPr lang="en-US" sz="2400" dirty="0"/>
              <a:t> del </a:t>
            </a:r>
            <a:r>
              <a:rPr lang="en-US" sz="2400" dirty="0" err="1"/>
              <a:t>tiempo</a:t>
            </a:r>
            <a:r>
              <a:rPr lang="en-US" sz="2400" dirty="0"/>
              <a:t>?</a:t>
            </a:r>
          </a:p>
          <a:p>
            <a:pPr lvl="1"/>
            <a:r>
              <a:rPr lang="en-US" sz="2400" dirty="0"/>
              <a:t>Estamos </a:t>
            </a:r>
            <a:r>
              <a:rPr lang="en-US" sz="2400" dirty="0" err="1"/>
              <a:t>entrando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una </a:t>
            </a:r>
            <a:r>
              <a:rPr lang="en-US" sz="2400" dirty="0" err="1"/>
              <a:t>conversación</a:t>
            </a:r>
            <a:r>
              <a:rPr lang="en-US" sz="2400" dirty="0"/>
              <a:t> de </a:t>
            </a:r>
            <a:r>
              <a:rPr lang="en-US" sz="2400" dirty="0" err="1"/>
              <a:t>larga</a:t>
            </a:r>
            <a:r>
              <a:rPr lang="en-US" sz="2400" dirty="0"/>
              <a:t> </a:t>
            </a:r>
            <a:r>
              <a:rPr lang="en-US" sz="2400" dirty="0" err="1"/>
              <a:t>duración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/>
              <a:t>Muchas</a:t>
            </a:r>
            <a:r>
              <a:rPr lang="en-US" sz="2400" dirty="0"/>
              <a:t> </a:t>
            </a:r>
            <a:r>
              <a:rPr lang="en-US" sz="2400" dirty="0" err="1"/>
              <a:t>teorías</a:t>
            </a:r>
            <a:r>
              <a:rPr lang="en-US" sz="2400" dirty="0"/>
              <a:t> </a:t>
            </a:r>
            <a:r>
              <a:rPr lang="en-US" sz="2400" dirty="0" err="1"/>
              <a:t>han</a:t>
            </a:r>
            <a:r>
              <a:rPr lang="en-US" sz="2400" dirty="0"/>
              <a:t> </a:t>
            </a:r>
            <a:r>
              <a:rPr lang="en-US" sz="2400" dirty="0" err="1"/>
              <a:t>sido</a:t>
            </a:r>
            <a:r>
              <a:rPr lang="en-US" sz="2400" dirty="0"/>
              <a:t> </a:t>
            </a:r>
            <a:r>
              <a:rPr lang="en-US" sz="2400" dirty="0" err="1"/>
              <a:t>probadas</a:t>
            </a:r>
            <a:r>
              <a:rPr lang="en-US" sz="2400" dirty="0"/>
              <a:t>, </a:t>
            </a:r>
            <a:r>
              <a:rPr lang="en-US" sz="2400" dirty="0" err="1"/>
              <a:t>aplicadas</a:t>
            </a:r>
            <a:r>
              <a:rPr lang="en-US" sz="2400" dirty="0"/>
              <a:t> y </a:t>
            </a:r>
            <a:r>
              <a:rPr lang="en-US" sz="2400" dirty="0" err="1"/>
              <a:t>aceptadas</a:t>
            </a:r>
            <a:r>
              <a:rPr lang="en-US" sz="2400" dirty="0"/>
              <a:t>/</a:t>
            </a:r>
            <a:r>
              <a:rPr lang="en-US" sz="2400" dirty="0" err="1"/>
              <a:t>rechazadas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Usar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otra</a:t>
            </a:r>
            <a:r>
              <a:rPr lang="en-US" sz="2400" dirty="0"/>
              <a:t> </a:t>
            </a:r>
            <a:r>
              <a:rPr lang="en-US" sz="2400" dirty="0" err="1"/>
              <a:t>parte</a:t>
            </a:r>
            <a:r>
              <a:rPr lang="en-US" sz="2400" dirty="0"/>
              <a:t> de la Biblia (</a:t>
            </a:r>
            <a:r>
              <a:rPr lang="en-US" sz="2400" dirty="0" err="1"/>
              <a:t>mismo</a:t>
            </a:r>
            <a:r>
              <a:rPr lang="en-US" sz="2400" dirty="0"/>
              <a:t> </a:t>
            </a:r>
            <a:r>
              <a:rPr lang="en-US" sz="2400" dirty="0" err="1"/>
              <a:t>libro</a:t>
            </a:r>
            <a:r>
              <a:rPr lang="en-US" sz="2400" dirty="0"/>
              <a:t>, </a:t>
            </a:r>
            <a:r>
              <a:rPr lang="en-US" sz="2400" dirty="0" err="1"/>
              <a:t>mismo</a:t>
            </a:r>
            <a:r>
              <a:rPr lang="en-US" sz="2400" dirty="0"/>
              <a:t> </a:t>
            </a:r>
            <a:r>
              <a:rPr lang="en-US" sz="2400" dirty="0" err="1"/>
              <a:t>autor</a:t>
            </a:r>
            <a:r>
              <a:rPr lang="en-US" sz="2400" dirty="0"/>
              <a:t>, Canon)</a:t>
            </a:r>
          </a:p>
          <a:p>
            <a:r>
              <a:rPr lang="en-US" sz="2400" dirty="0"/>
              <a:t>Los </a:t>
            </a:r>
            <a:r>
              <a:rPr lang="en-US" sz="2400" dirty="0" err="1"/>
              <a:t>primeros</a:t>
            </a:r>
            <a:r>
              <a:rPr lang="en-US" sz="2400" dirty="0"/>
              <a:t> padres de la </a:t>
            </a:r>
            <a:r>
              <a:rPr lang="en-US" sz="2400" dirty="0" err="1"/>
              <a:t>iglesia</a:t>
            </a:r>
            <a:endParaRPr lang="en-US" sz="2400" dirty="0"/>
          </a:p>
          <a:p>
            <a:r>
              <a:rPr lang="en-US" sz="2400" dirty="0"/>
              <a:t>Los </a:t>
            </a:r>
            <a:r>
              <a:rPr lang="en-US" sz="2400" dirty="0" err="1"/>
              <a:t>comentaristas</a:t>
            </a:r>
            <a:r>
              <a:rPr lang="en-US" sz="2400" dirty="0"/>
              <a:t> y </a:t>
            </a:r>
            <a:r>
              <a:rPr lang="en-US" sz="2400" dirty="0" err="1"/>
              <a:t>teólogos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1554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Aplicación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Cuál</a:t>
            </a:r>
            <a:r>
              <a:rPr lang="en-US" sz="2400" dirty="0"/>
              <a:t> es la </a:t>
            </a:r>
            <a:r>
              <a:rPr lang="en-US" sz="2400" dirty="0" err="1"/>
              <a:t>importancia</a:t>
            </a:r>
            <a:r>
              <a:rPr lang="en-US" sz="2400" dirty="0"/>
              <a:t> de un </a:t>
            </a:r>
            <a:r>
              <a:rPr lang="en-US" sz="2400" dirty="0" err="1"/>
              <a:t>público</a:t>
            </a:r>
            <a:r>
              <a:rPr lang="en-US" sz="2400" dirty="0"/>
              <a:t> </a:t>
            </a:r>
            <a:r>
              <a:rPr lang="en-US" sz="2400" dirty="0" err="1"/>
              <a:t>moderno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Debemos</a:t>
            </a:r>
            <a:r>
              <a:rPr lang="en-US" sz="2400" dirty="0"/>
              <a:t> </a:t>
            </a:r>
            <a:r>
              <a:rPr lang="en-US" sz="2400" dirty="0" err="1"/>
              <a:t>hacer</a:t>
            </a:r>
            <a:r>
              <a:rPr lang="en-US" sz="2400" dirty="0"/>
              <a:t> lo que el </a:t>
            </a:r>
            <a:r>
              <a:rPr lang="en-US" sz="2400" dirty="0" err="1"/>
              <a:t>autor</a:t>
            </a:r>
            <a:r>
              <a:rPr lang="en-US" sz="2400" dirty="0"/>
              <a:t> </a:t>
            </a:r>
            <a:r>
              <a:rPr lang="en-US" sz="2400" dirty="0" err="1"/>
              <a:t>estaba</a:t>
            </a:r>
            <a:r>
              <a:rPr lang="en-US" sz="2400" dirty="0"/>
              <a:t> </a:t>
            </a:r>
            <a:r>
              <a:rPr lang="en-US" sz="2400" dirty="0" err="1"/>
              <a:t>tratando</a:t>
            </a:r>
            <a:r>
              <a:rPr lang="en-US" sz="2400" dirty="0"/>
              <a:t> de </a:t>
            </a:r>
            <a:r>
              <a:rPr lang="en-US" sz="2400" dirty="0" err="1"/>
              <a:t>hacer</a:t>
            </a:r>
            <a:r>
              <a:rPr lang="en-US" sz="2400" dirty="0"/>
              <a:t> que </a:t>
            </a:r>
            <a:r>
              <a:rPr lang="en-US" sz="2400" dirty="0" err="1"/>
              <a:t>su</a:t>
            </a:r>
            <a:r>
              <a:rPr lang="en-US" sz="2400" dirty="0"/>
              <a:t> audiencia </a:t>
            </a:r>
            <a:r>
              <a:rPr lang="en-US" sz="2400" dirty="0" err="1"/>
              <a:t>hiciera</a:t>
            </a:r>
            <a:r>
              <a:rPr lang="en-US" sz="2400" dirty="0"/>
              <a:t>, al </a:t>
            </a:r>
            <a:r>
              <a:rPr lang="en-US" sz="2400" dirty="0" err="1"/>
              <a:t>menos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medida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que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superponemos</a:t>
            </a:r>
            <a:r>
              <a:rPr lang="en-US" sz="2400" dirty="0"/>
              <a:t> con la audiencia original</a:t>
            </a:r>
          </a:p>
          <a:p>
            <a:r>
              <a:rPr lang="en-US" sz="2400" dirty="0" err="1"/>
              <a:t>Principios</a:t>
            </a:r>
            <a:r>
              <a:rPr lang="en-US" sz="2400" dirty="0"/>
              <a:t> </a:t>
            </a:r>
            <a:r>
              <a:rPr lang="en-US" sz="2400" dirty="0" err="1"/>
              <a:t>generales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20298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Multiplicar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Replicarse</a:t>
            </a:r>
            <a:r>
              <a:rPr lang="en-US" sz="2400" dirty="0"/>
              <a:t> a </a:t>
            </a:r>
            <a:r>
              <a:rPr lang="en-US" sz="2400" dirty="0" err="1"/>
              <a:t>sí</a:t>
            </a:r>
            <a:r>
              <a:rPr lang="en-US" sz="2400" dirty="0"/>
              <a:t> </a:t>
            </a:r>
            <a:r>
              <a:rPr lang="en-US" sz="2400" dirty="0" err="1"/>
              <a:t>mismo</a:t>
            </a:r>
            <a:endParaRPr lang="en-US" sz="2400" dirty="0"/>
          </a:p>
          <a:p>
            <a:r>
              <a:rPr lang="en-US" sz="2400" dirty="0" err="1"/>
              <a:t>Aliente</a:t>
            </a:r>
            <a:r>
              <a:rPr lang="en-US" sz="2400" dirty="0"/>
              <a:t> y </a:t>
            </a:r>
            <a:r>
              <a:rPr lang="en-US" sz="2400" dirty="0" err="1"/>
              <a:t>apoye</a:t>
            </a:r>
            <a:r>
              <a:rPr lang="en-US" sz="2400" dirty="0"/>
              <a:t> a los </a:t>
            </a:r>
            <a:r>
              <a:rPr lang="en-US" sz="2400" dirty="0" err="1"/>
              <a:t>discípulos</a:t>
            </a:r>
            <a:r>
              <a:rPr lang="en-US" sz="2400" dirty="0"/>
              <a:t> a </a:t>
            </a:r>
            <a:r>
              <a:rPr lang="en-US" sz="2400" dirty="0" err="1"/>
              <a:t>hacer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discípulos</a:t>
            </a:r>
            <a:endParaRPr lang="en-US" sz="2400" dirty="0"/>
          </a:p>
          <a:p>
            <a:pPr lvl="1"/>
            <a:r>
              <a:rPr lang="en-US" sz="2400" dirty="0" err="1"/>
              <a:t>Ahora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convertimos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 </a:t>
            </a:r>
            <a:r>
              <a:rPr lang="en-US" sz="2400" dirty="0" err="1"/>
              <a:t>recurso</a:t>
            </a:r>
            <a:r>
              <a:rPr lang="en-US" sz="2400" dirty="0"/>
              <a:t> para </a:t>
            </a:r>
            <a:r>
              <a:rPr lang="en-US" sz="2400" dirty="0" err="1"/>
              <a:t>nuestros</a:t>
            </a:r>
            <a:r>
              <a:rPr lang="en-US" sz="2400" dirty="0"/>
              <a:t> </a:t>
            </a:r>
            <a:r>
              <a:rPr lang="en-US" sz="2400" dirty="0" err="1"/>
              <a:t>discípulos</a:t>
            </a:r>
            <a:r>
              <a:rPr lang="en-US" sz="2400" dirty="0"/>
              <a:t> a los que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llegar</a:t>
            </a:r>
            <a:r>
              <a:rPr lang="en-US" sz="2400" dirty="0"/>
              <a:t> con </a:t>
            </a:r>
            <a:r>
              <a:rPr lang="en-US" sz="2400" dirty="0" err="1"/>
              <a:t>preguntas</a:t>
            </a:r>
            <a:r>
              <a:rPr lang="en-US" sz="2400" dirty="0"/>
              <a:t>, </a:t>
            </a:r>
            <a:r>
              <a:rPr lang="en-US" sz="2400" dirty="0" err="1"/>
              <a:t>problemas</a:t>
            </a:r>
            <a:r>
              <a:rPr lang="en-US" sz="2400" dirty="0"/>
              <a:t>, etc.</a:t>
            </a:r>
          </a:p>
          <a:p>
            <a:pPr lvl="1"/>
            <a:r>
              <a:rPr lang="en-US" sz="2400" dirty="0" err="1"/>
              <a:t>Planea</a:t>
            </a:r>
            <a:r>
              <a:rPr lang="en-US" sz="2400" dirty="0"/>
              <a:t> ser </a:t>
            </a:r>
            <a:r>
              <a:rPr lang="en-US" sz="2400" dirty="0" err="1"/>
              <a:t>reemplazado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Ministerio</a:t>
            </a:r>
            <a:endParaRPr lang="en-US" sz="2400" dirty="0"/>
          </a:p>
          <a:p>
            <a:pPr lvl="1"/>
            <a:r>
              <a:rPr lang="en-US" sz="2400" dirty="0"/>
              <a:t>Debe </a:t>
            </a:r>
            <a:r>
              <a:rPr lang="en-US" sz="2400" dirty="0" err="1"/>
              <a:t>enseñar</a:t>
            </a:r>
            <a:r>
              <a:rPr lang="en-US" sz="2400" dirty="0"/>
              <a:t> 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estudiar</a:t>
            </a:r>
            <a:r>
              <a:rPr lang="en-US" sz="2400" dirty="0"/>
              <a:t>, </a:t>
            </a:r>
            <a:r>
              <a:rPr lang="en-US" sz="2400" dirty="0" err="1"/>
              <a:t>aplicar</a:t>
            </a:r>
            <a:r>
              <a:rPr lang="en-US" sz="2400" dirty="0"/>
              <a:t> y </a:t>
            </a:r>
            <a:r>
              <a:rPr lang="en-US" sz="2400" dirty="0" err="1"/>
              <a:t>enseñar</a:t>
            </a:r>
            <a:r>
              <a:rPr lang="en-US" sz="2400" dirty="0"/>
              <a:t>!</a:t>
            </a:r>
          </a:p>
          <a:p>
            <a:r>
              <a:rPr lang="en-US" sz="2600" dirty="0" err="1"/>
              <a:t>Apóstol</a:t>
            </a:r>
            <a:r>
              <a:rPr lang="en-US" sz="2600" dirty="0"/>
              <a:t> = </a:t>
            </a:r>
            <a:r>
              <a:rPr lang="en-US" sz="2600" dirty="0" err="1"/>
              <a:t>enviado</a:t>
            </a:r>
            <a:r>
              <a:rPr lang="en-US" sz="2600" dirty="0"/>
              <a:t> </a:t>
            </a:r>
            <a:r>
              <a:rPr lang="en-US" sz="2600" dirty="0" err="1"/>
              <a:t>uno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7054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Gran </a:t>
            </a:r>
            <a:r>
              <a:rPr lang="en-US" dirty="0" err="1"/>
              <a:t>Comision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13283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Jesús se </a:t>
            </a:r>
            <a:r>
              <a:rPr lang="en-US" sz="2400" dirty="0" err="1"/>
              <a:t>acercó</a:t>
            </a:r>
            <a:r>
              <a:rPr lang="en-US" sz="2400" dirty="0"/>
              <a:t> </a:t>
            </a:r>
            <a:r>
              <a:rPr lang="en-US" sz="2400" dirty="0" err="1"/>
              <a:t>entonces</a:t>
            </a:r>
            <a:r>
              <a:rPr lang="en-US" sz="2400" dirty="0"/>
              <a:t> a </a:t>
            </a:r>
            <a:r>
              <a:rPr lang="en-US" sz="2400" dirty="0" err="1"/>
              <a:t>ellos</a:t>
            </a:r>
            <a:r>
              <a:rPr lang="en-US" sz="2400" dirty="0"/>
              <a:t> y les </a:t>
            </a:r>
            <a:r>
              <a:rPr lang="en-US" sz="2400" dirty="0" err="1"/>
              <a:t>dijo</a:t>
            </a:r>
            <a:r>
              <a:rPr lang="en-US" sz="2400" dirty="0"/>
              <a:t>:</a:t>
            </a:r>
            <a:r>
              <a:rPr lang="en-US" sz="2400" b="1" dirty="0"/>
              <a:t> 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—Se me ha dado </a:t>
            </a:r>
            <a:r>
              <a:rPr lang="en-US" sz="2400" dirty="0" err="1"/>
              <a:t>toda</a:t>
            </a:r>
            <a:r>
              <a:rPr lang="en-US" sz="2400" dirty="0"/>
              <a:t> </a:t>
            </a:r>
            <a:r>
              <a:rPr lang="en-US" sz="2400" dirty="0" err="1"/>
              <a:t>autoridad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cielo</a:t>
            </a:r>
            <a:r>
              <a:rPr lang="en-US" sz="2400" dirty="0"/>
              <a:t> y </a:t>
            </a:r>
            <a:r>
              <a:rPr lang="en-US" sz="2400" dirty="0" err="1"/>
              <a:t>en</a:t>
            </a:r>
            <a:r>
              <a:rPr lang="en-US" sz="2400" dirty="0"/>
              <a:t> la tierra. Por tanto, </a:t>
            </a:r>
            <a:r>
              <a:rPr lang="en-US" sz="2400" dirty="0" err="1"/>
              <a:t>vayan</a:t>
            </a:r>
            <a:r>
              <a:rPr lang="en-US" sz="2400" dirty="0"/>
              <a:t> y </a:t>
            </a:r>
            <a:r>
              <a:rPr lang="en-US" sz="2400" dirty="0" err="1"/>
              <a:t>hagan</a:t>
            </a:r>
            <a:r>
              <a:rPr lang="en-US" sz="2400" dirty="0"/>
              <a:t> </a:t>
            </a:r>
            <a:r>
              <a:rPr lang="en-US" sz="2400" dirty="0" err="1"/>
              <a:t>discípulos</a:t>
            </a:r>
            <a:r>
              <a:rPr lang="en-US" sz="2400" dirty="0"/>
              <a:t> de </a:t>
            </a:r>
            <a:r>
              <a:rPr lang="en-US" sz="2400" dirty="0" err="1"/>
              <a:t>todas</a:t>
            </a:r>
            <a:r>
              <a:rPr lang="en-US" sz="2400" dirty="0"/>
              <a:t> las </a:t>
            </a:r>
            <a:r>
              <a:rPr lang="en-US" sz="2400" dirty="0" err="1"/>
              <a:t>naciones</a:t>
            </a:r>
            <a:r>
              <a:rPr lang="en-US" sz="2400" dirty="0"/>
              <a:t>, </a:t>
            </a:r>
            <a:r>
              <a:rPr lang="en-US" sz="2400" dirty="0" err="1"/>
              <a:t>bautizándolos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nombre</a:t>
            </a:r>
            <a:r>
              <a:rPr lang="en-US" sz="2400" dirty="0"/>
              <a:t> del Padre y del </a:t>
            </a:r>
            <a:r>
              <a:rPr lang="en-US" sz="2400" dirty="0" err="1"/>
              <a:t>Hijo</a:t>
            </a:r>
            <a:r>
              <a:rPr lang="en-US" sz="2400" dirty="0"/>
              <a:t> y del </a:t>
            </a:r>
            <a:r>
              <a:rPr lang="en-US" sz="2400" dirty="0" err="1"/>
              <a:t>Espíritu</a:t>
            </a:r>
            <a:r>
              <a:rPr lang="en-US" sz="2400" dirty="0"/>
              <a:t> Santo, </a:t>
            </a:r>
            <a:r>
              <a:rPr lang="en-US" sz="2400" baseline="30000" dirty="0"/>
              <a:t> </a:t>
            </a:r>
            <a:r>
              <a:rPr lang="en-US" sz="2400" dirty="0" err="1"/>
              <a:t>enseñándoles</a:t>
            </a:r>
            <a:r>
              <a:rPr lang="en-US" sz="2400" dirty="0"/>
              <a:t> a </a:t>
            </a:r>
            <a:r>
              <a:rPr lang="en-US" sz="2400" dirty="0" err="1"/>
              <a:t>obedecer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lo que les he </a:t>
            </a:r>
            <a:r>
              <a:rPr lang="en-US" sz="2400" dirty="0" err="1"/>
              <a:t>mandado</a:t>
            </a:r>
            <a:r>
              <a:rPr lang="en-US" sz="2400" dirty="0"/>
              <a:t> a </a:t>
            </a:r>
            <a:r>
              <a:rPr lang="en-US" sz="2400" dirty="0" err="1"/>
              <a:t>ustedes</a:t>
            </a:r>
            <a:r>
              <a:rPr lang="en-US" sz="2400" dirty="0"/>
              <a:t>. Y les </a:t>
            </a:r>
            <a:r>
              <a:rPr lang="en-US" sz="2400" dirty="0" err="1"/>
              <a:t>aseguro</a:t>
            </a:r>
            <a:r>
              <a:rPr lang="en-US" sz="2400" dirty="0"/>
              <a:t> que </a:t>
            </a:r>
            <a:r>
              <a:rPr lang="en-US" sz="2400" dirty="0" err="1"/>
              <a:t>estaré</a:t>
            </a:r>
            <a:r>
              <a:rPr lang="en-US" sz="2400" dirty="0"/>
              <a:t> con </a:t>
            </a:r>
            <a:r>
              <a:rPr lang="en-US" sz="2400" dirty="0" err="1"/>
              <a:t>ustedes</a:t>
            </a:r>
            <a:r>
              <a:rPr lang="en-US" sz="2400" dirty="0"/>
              <a:t> </a:t>
            </a:r>
            <a:r>
              <a:rPr lang="en-US" sz="2400" dirty="0" err="1"/>
              <a:t>siempre</a:t>
            </a:r>
            <a:r>
              <a:rPr lang="en-US" sz="2400" dirty="0"/>
              <a:t>, hasta el fin del </a:t>
            </a:r>
            <a:r>
              <a:rPr lang="en-US" sz="2400" dirty="0" err="1"/>
              <a:t>mundo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(Matt 28:18-20).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141145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Gran </a:t>
            </a:r>
            <a:r>
              <a:rPr lang="en-US" dirty="0" err="1"/>
              <a:t>Comision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593500"/>
              </p:ext>
            </p:extLst>
          </p:nvPr>
        </p:nvGraphicFramePr>
        <p:xfrm>
          <a:off x="479217" y="1447800"/>
          <a:ext cx="991073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4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Escritura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Quién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Qué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¿A </a:t>
                      </a:r>
                      <a:r>
                        <a:rPr lang="en-US" sz="1600" dirty="0" err="1"/>
                        <a:t>quién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Cómo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Matt 28:19-20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discípulos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Ve</a:t>
                      </a:r>
                      <a:r>
                        <a:rPr lang="en-US" sz="1600" dirty="0"/>
                        <a:t> y </a:t>
                      </a:r>
                      <a:r>
                        <a:rPr lang="en-US" sz="1600" dirty="0" err="1"/>
                        <a:t>haz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discípulos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Todas</a:t>
                      </a:r>
                      <a:r>
                        <a:rPr lang="en-US" sz="1600" dirty="0"/>
                        <a:t> las </a:t>
                      </a:r>
                      <a:r>
                        <a:rPr lang="en-US" sz="1600" dirty="0" err="1"/>
                        <a:t>Naciones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Bautizar</a:t>
                      </a:r>
                      <a:r>
                        <a:rPr lang="en-US" sz="1600" dirty="0"/>
                        <a:t> y </a:t>
                      </a:r>
                      <a:r>
                        <a:rPr lang="en-US" sz="1600" dirty="0" err="1"/>
                        <a:t>enseñar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Mark 16:15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discípulos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Ve</a:t>
                      </a:r>
                      <a:r>
                        <a:rPr lang="en-US" sz="1600" dirty="0"/>
                        <a:t> a </a:t>
                      </a:r>
                      <a:r>
                        <a:rPr lang="en-US" sz="1600" dirty="0" err="1"/>
                        <a:t>predicar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buenas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noticias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Toda la </a:t>
                      </a:r>
                      <a:r>
                        <a:rPr lang="en-US" sz="1600" dirty="0" err="1"/>
                        <a:t>creación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Luke 24:46-49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discípulos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Sean </a:t>
                      </a:r>
                      <a:r>
                        <a:rPr lang="en-US" sz="1600" dirty="0" err="1"/>
                        <a:t>testigos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Todas</a:t>
                      </a:r>
                      <a:r>
                        <a:rPr lang="en-US" sz="1600" dirty="0"/>
                        <a:t> las </a:t>
                      </a:r>
                      <a:r>
                        <a:rPr lang="en-US" sz="1600" dirty="0" err="1"/>
                        <a:t>Naciones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comenzando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Jerusalén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Predicar</a:t>
                      </a:r>
                      <a:r>
                        <a:rPr lang="en-US" sz="1600" dirty="0"/>
                        <a:t> el </a:t>
                      </a:r>
                      <a:r>
                        <a:rPr lang="en-US" sz="1600" dirty="0" err="1"/>
                        <a:t>arrepentimiento</a:t>
                      </a:r>
                      <a:r>
                        <a:rPr lang="en-US" sz="1600" dirty="0"/>
                        <a:t> y el </a:t>
                      </a:r>
                      <a:r>
                        <a:rPr lang="en-US" sz="1600" dirty="0" err="1"/>
                        <a:t>perdón</a:t>
                      </a:r>
                      <a:r>
                        <a:rPr lang="en-US" sz="1600" dirty="0"/>
                        <a:t> de los </a:t>
                      </a:r>
                      <a:r>
                        <a:rPr lang="en-US" sz="1600" dirty="0" err="1"/>
                        <a:t>pecados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John</a:t>
                      </a:r>
                      <a:r>
                        <a:rPr lang="en-US" sz="1600" baseline="0" dirty="0"/>
                        <a:t> 14–17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discípulos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Dar </a:t>
                      </a:r>
                      <a:r>
                        <a:rPr lang="en-US" sz="1600" dirty="0" err="1"/>
                        <a:t>fruto</a:t>
                      </a:r>
                      <a:r>
                        <a:rPr lang="en-US" sz="1600" dirty="0"/>
                        <a:t>,
</a:t>
                      </a:r>
                      <a:r>
                        <a:rPr lang="en-US" sz="1600" dirty="0" err="1"/>
                        <a:t>Testifique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sobre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mí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 </a:t>
                      </a:r>
                      <a:r>
                        <a:rPr lang="en-US" sz="1600" dirty="0" err="1"/>
                        <a:t>mundo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Amarme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unos</a:t>
                      </a:r>
                      <a:r>
                        <a:rPr lang="en-US" sz="1600" dirty="0"/>
                        <a:t> a </a:t>
                      </a:r>
                      <a:r>
                        <a:rPr lang="en-US" sz="1600" dirty="0" err="1"/>
                        <a:t>otros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Acts 1:8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discípulos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Sean mis </a:t>
                      </a:r>
                      <a:r>
                        <a:rPr lang="en-US" sz="1600" dirty="0" err="1"/>
                        <a:t>testigos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Jerusalén</a:t>
                      </a:r>
                      <a:r>
                        <a:rPr lang="en-US" sz="1600" dirty="0"/>
                        <a:t>, Judea, Samaria, los confines de la tierra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 el </a:t>
                      </a:r>
                      <a:r>
                        <a:rPr lang="en-US" sz="1600" dirty="0" err="1"/>
                        <a:t>poder</a:t>
                      </a:r>
                      <a:r>
                        <a:rPr lang="en-US" sz="1600" dirty="0"/>
                        <a:t>
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181117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Gran </a:t>
            </a:r>
            <a:r>
              <a:rPr lang="en-US" dirty="0" err="1"/>
              <a:t>Comision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Pero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venga</a:t>
            </a:r>
            <a:r>
              <a:rPr lang="en-US" sz="2800" dirty="0"/>
              <a:t> el </a:t>
            </a:r>
            <a:r>
              <a:rPr lang="en-US" sz="2800" dirty="0" err="1"/>
              <a:t>Espíritu</a:t>
            </a:r>
            <a:r>
              <a:rPr lang="en-US" sz="2800" dirty="0"/>
              <a:t> Santo </a:t>
            </a:r>
            <a:r>
              <a:rPr lang="en-US" sz="2800" dirty="0" err="1"/>
              <a:t>sobre</a:t>
            </a:r>
            <a:r>
              <a:rPr lang="en-US" sz="2800" dirty="0"/>
              <a:t> </a:t>
            </a:r>
            <a:r>
              <a:rPr lang="en-US" sz="2800" dirty="0" err="1"/>
              <a:t>ustedes</a:t>
            </a:r>
            <a:r>
              <a:rPr lang="en-US" sz="2800" dirty="0"/>
              <a:t>, </a:t>
            </a:r>
            <a:r>
              <a:rPr lang="en-US" sz="2800" dirty="0" err="1"/>
              <a:t>recibirán</a:t>
            </a:r>
            <a:r>
              <a:rPr lang="en-US" sz="2800" dirty="0"/>
              <a:t> </a:t>
            </a:r>
            <a:r>
              <a:rPr lang="en-US" sz="2800" dirty="0" err="1"/>
              <a:t>poder</a:t>
            </a:r>
            <a:r>
              <a:rPr lang="en-US" sz="2800" dirty="0"/>
              <a:t> y </a:t>
            </a:r>
            <a:r>
              <a:rPr lang="en-US" sz="2800" dirty="0" err="1"/>
              <a:t>serán</a:t>
            </a:r>
            <a:r>
              <a:rPr lang="en-US" sz="2800" dirty="0"/>
              <a:t> mis </a:t>
            </a:r>
            <a:r>
              <a:rPr lang="en-US" sz="2800" dirty="0" err="1"/>
              <a:t>testigos</a:t>
            </a:r>
            <a:r>
              <a:rPr lang="en-US" sz="2800" dirty="0"/>
              <a:t> tanto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Jerusalén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toda</a:t>
            </a:r>
            <a:r>
              <a:rPr lang="en-US" sz="2800" dirty="0"/>
              <a:t> Judea y Samaria, y hasta los confines de la tierra (Acts 1:8).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8725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ejemplo</a:t>
            </a:r>
            <a:r>
              <a:rPr lang="en-US" dirty="0"/>
              <a:t> de Jesús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2" y="1467255"/>
            <a:ext cx="9404722" cy="5099799"/>
          </a:xfrm>
        </p:spPr>
        <p:txBody>
          <a:bodyPr>
            <a:normAutofit/>
          </a:bodyPr>
          <a:lstStyle/>
          <a:p>
            <a:r>
              <a:rPr lang="en-US" dirty="0" err="1"/>
              <a:t>Predicar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dirty="0" err="1"/>
              <a:t>Después</a:t>
            </a:r>
            <a:r>
              <a:rPr lang="en-US" dirty="0"/>
              <a:t> de que </a:t>
            </a:r>
            <a:r>
              <a:rPr lang="en-US" dirty="0" err="1"/>
              <a:t>encarcelaron</a:t>
            </a:r>
            <a:r>
              <a:rPr lang="en-US" dirty="0"/>
              <a:t> a Juan, Jesús se </a:t>
            </a:r>
            <a:r>
              <a:rPr lang="en-US" dirty="0" err="1"/>
              <a:t>fue</a:t>
            </a:r>
            <a:r>
              <a:rPr lang="en-US" dirty="0"/>
              <a:t> a Galilea a </a:t>
            </a:r>
            <a:r>
              <a:rPr lang="en-US" dirty="0" err="1"/>
              <a:t>anunciar</a:t>
            </a:r>
            <a:r>
              <a:rPr lang="en-US" dirty="0"/>
              <a:t> las </a:t>
            </a:r>
            <a:r>
              <a:rPr lang="en-US" dirty="0" err="1"/>
              <a:t>buenas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de Dios. </a:t>
            </a:r>
            <a:r>
              <a:rPr lang="en-US" baseline="30000" dirty="0"/>
              <a:t> </a:t>
            </a:r>
            <a:r>
              <a:rPr lang="en-US" dirty="0"/>
              <a:t>«Se ha </a:t>
            </a:r>
            <a:r>
              <a:rPr lang="en-US" dirty="0" err="1"/>
              <a:t>cumplido</a:t>
            </a:r>
            <a:r>
              <a:rPr lang="en-US" dirty="0"/>
              <a:t> el </a:t>
            </a:r>
            <a:r>
              <a:rPr lang="en-US" dirty="0" err="1"/>
              <a:t>tiempo</a:t>
            </a:r>
            <a:r>
              <a:rPr lang="en-US" dirty="0"/>
              <a:t>—</a:t>
            </a:r>
            <a:r>
              <a:rPr lang="en-US" dirty="0" err="1"/>
              <a:t>decía</a:t>
            </a:r>
            <a:r>
              <a:rPr lang="en-US" dirty="0"/>
              <a:t>—. El </a:t>
            </a:r>
            <a:r>
              <a:rPr lang="en-US" dirty="0" err="1"/>
              <a:t>reino</a:t>
            </a:r>
            <a:r>
              <a:rPr lang="en-US" dirty="0"/>
              <a:t> de Dios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cerca</a:t>
            </a:r>
            <a:r>
              <a:rPr lang="en-US" dirty="0"/>
              <a:t>. ¡</a:t>
            </a:r>
            <a:r>
              <a:rPr lang="en-US" dirty="0" err="1"/>
              <a:t>Arrepiéntanse</a:t>
            </a:r>
            <a:r>
              <a:rPr lang="en-US" dirty="0"/>
              <a:t> y </a:t>
            </a:r>
            <a:r>
              <a:rPr lang="en-US" dirty="0" err="1"/>
              <a:t>crean</a:t>
            </a:r>
            <a:r>
              <a:rPr lang="en-US" dirty="0"/>
              <a:t> las </a:t>
            </a:r>
            <a:r>
              <a:rPr lang="en-US" dirty="0" err="1"/>
              <a:t>buenas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!» (Mark 1:14-15)</a:t>
            </a:r>
          </a:p>
          <a:p>
            <a:r>
              <a:rPr lang="en-US" dirty="0"/>
              <a:t>Llama a los </a:t>
            </a:r>
            <a:r>
              <a:rPr lang="en-US" dirty="0" err="1"/>
              <a:t>discípulos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dirty="0" err="1"/>
              <a:t>Pasando</a:t>
            </a:r>
            <a:r>
              <a:rPr lang="en-US" dirty="0"/>
              <a:t> por la </a:t>
            </a:r>
            <a:r>
              <a:rPr lang="en-US" dirty="0" err="1"/>
              <a:t>orilla</a:t>
            </a:r>
            <a:r>
              <a:rPr lang="en-US" dirty="0"/>
              <a:t> del mar de Galilea, Jesús </a:t>
            </a:r>
            <a:r>
              <a:rPr lang="en-US" dirty="0" err="1"/>
              <a:t>vio</a:t>
            </a:r>
            <a:r>
              <a:rPr lang="en-US" dirty="0"/>
              <a:t> a Simón y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hermano</a:t>
            </a:r>
            <a:r>
              <a:rPr lang="en-US" dirty="0"/>
              <a:t> Andrés que </a:t>
            </a:r>
            <a:r>
              <a:rPr lang="en-US" dirty="0" err="1"/>
              <a:t>echaban</a:t>
            </a:r>
            <a:r>
              <a:rPr lang="en-US" dirty="0"/>
              <a:t> la red al </a:t>
            </a:r>
            <a:r>
              <a:rPr lang="en-US" dirty="0" err="1"/>
              <a:t>lago</a:t>
            </a:r>
            <a:r>
              <a:rPr lang="en-US" dirty="0"/>
              <a:t>, </a:t>
            </a:r>
            <a:r>
              <a:rPr lang="en-US" dirty="0" err="1"/>
              <a:t>pues</a:t>
            </a:r>
            <a:r>
              <a:rPr lang="en-US" dirty="0"/>
              <a:t> </a:t>
            </a:r>
            <a:r>
              <a:rPr lang="en-US" dirty="0" err="1"/>
              <a:t>eran</a:t>
            </a:r>
            <a:r>
              <a:rPr lang="en-US" dirty="0"/>
              <a:t> </a:t>
            </a:r>
            <a:r>
              <a:rPr lang="en-US" dirty="0" err="1"/>
              <a:t>pescadores</a:t>
            </a:r>
            <a:r>
              <a:rPr lang="en-US" dirty="0"/>
              <a:t>. </a:t>
            </a:r>
            <a:r>
              <a:rPr lang="en-US" baseline="30000" dirty="0"/>
              <a:t> </a:t>
            </a:r>
            <a:r>
              <a:rPr lang="en-US" dirty="0"/>
              <a:t>«</a:t>
            </a:r>
            <a:r>
              <a:rPr lang="en-US" dirty="0" err="1"/>
              <a:t>Vengan</a:t>
            </a:r>
            <a:r>
              <a:rPr lang="en-US" dirty="0"/>
              <a:t>, </a:t>
            </a:r>
            <a:r>
              <a:rPr lang="en-US" dirty="0" err="1"/>
              <a:t>síganme</a:t>
            </a:r>
            <a:r>
              <a:rPr lang="en-US" dirty="0"/>
              <a:t>—les </a:t>
            </a:r>
            <a:r>
              <a:rPr lang="en-US" dirty="0" err="1"/>
              <a:t>dijo</a:t>
            </a:r>
            <a:r>
              <a:rPr lang="en-US" dirty="0"/>
              <a:t> Jesús—, y los </a:t>
            </a:r>
            <a:r>
              <a:rPr lang="en-US" dirty="0" err="1"/>
              <a:t>haré</a:t>
            </a:r>
            <a:r>
              <a:rPr lang="en-US" dirty="0"/>
              <a:t> </a:t>
            </a:r>
            <a:r>
              <a:rPr lang="en-US" dirty="0" err="1"/>
              <a:t>pescadores</a:t>
            </a:r>
            <a:r>
              <a:rPr lang="en-US" dirty="0"/>
              <a:t> de hombres.» </a:t>
            </a:r>
            <a:r>
              <a:rPr lang="en-US" baseline="30000" dirty="0"/>
              <a:t> </a:t>
            </a:r>
            <a:r>
              <a:rPr lang="en-US" dirty="0"/>
              <a:t>Al </a:t>
            </a:r>
            <a:r>
              <a:rPr lang="en-US" dirty="0" err="1"/>
              <a:t>momento</a:t>
            </a:r>
            <a:r>
              <a:rPr lang="en-US" dirty="0"/>
              <a:t> </a:t>
            </a:r>
            <a:r>
              <a:rPr lang="en-US" dirty="0" err="1"/>
              <a:t>dejaron</a:t>
            </a:r>
            <a:r>
              <a:rPr lang="en-US" dirty="0"/>
              <a:t> las redes y lo </a:t>
            </a:r>
            <a:r>
              <a:rPr lang="en-US" dirty="0" err="1"/>
              <a:t>siguieron</a:t>
            </a:r>
            <a:r>
              <a:rPr lang="en-US" dirty="0"/>
              <a:t>. </a:t>
            </a:r>
          </a:p>
          <a:p>
            <a:pPr marL="400050" lvl="1" indent="0">
              <a:buNone/>
            </a:pPr>
            <a:r>
              <a:rPr lang="en-US" baseline="30000" dirty="0"/>
              <a:t> </a:t>
            </a:r>
            <a:r>
              <a:rPr lang="en-US" dirty="0"/>
              <a:t>Un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adelante</a:t>
            </a:r>
            <a:r>
              <a:rPr lang="en-US" dirty="0"/>
              <a:t> </a:t>
            </a:r>
            <a:r>
              <a:rPr lang="en-US" dirty="0" err="1"/>
              <a:t>vio</a:t>
            </a:r>
            <a:r>
              <a:rPr lang="en-US" dirty="0"/>
              <a:t> a </a:t>
            </a:r>
            <a:r>
              <a:rPr lang="en-US" dirty="0" err="1"/>
              <a:t>Jacobo</a:t>
            </a:r>
            <a:r>
              <a:rPr lang="en-US" dirty="0"/>
              <a:t> y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hermano</a:t>
            </a:r>
            <a:r>
              <a:rPr lang="en-US" dirty="0"/>
              <a:t> Juan, </a:t>
            </a:r>
            <a:r>
              <a:rPr lang="en-US" dirty="0" err="1"/>
              <a:t>hijos</a:t>
            </a:r>
            <a:r>
              <a:rPr lang="en-US" dirty="0"/>
              <a:t> de </a:t>
            </a:r>
            <a:r>
              <a:rPr lang="en-US" dirty="0" err="1"/>
              <a:t>Zebedeo</a:t>
            </a:r>
            <a:r>
              <a:rPr lang="en-US" dirty="0"/>
              <a:t>, que </a:t>
            </a:r>
            <a:r>
              <a:rPr lang="en-US" dirty="0" err="1"/>
              <a:t>estaban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barca</a:t>
            </a:r>
            <a:r>
              <a:rPr lang="en-US" dirty="0"/>
              <a:t> </a:t>
            </a:r>
            <a:r>
              <a:rPr lang="en-US" dirty="0" err="1"/>
              <a:t>remendando</a:t>
            </a:r>
            <a:r>
              <a:rPr lang="en-US" dirty="0"/>
              <a:t> las redes. </a:t>
            </a:r>
            <a:r>
              <a:rPr lang="en-US" baseline="30000" dirty="0"/>
              <a:t> 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seguida</a:t>
            </a:r>
            <a:r>
              <a:rPr lang="en-US" dirty="0"/>
              <a:t> los </a:t>
            </a:r>
            <a:r>
              <a:rPr lang="en-US" dirty="0" err="1"/>
              <a:t>llamó</a:t>
            </a:r>
            <a:r>
              <a:rPr lang="en-US" dirty="0"/>
              <a:t>, y </a:t>
            </a:r>
            <a:r>
              <a:rPr lang="en-US" dirty="0" err="1"/>
              <a:t>ellos</a:t>
            </a:r>
            <a:r>
              <a:rPr lang="en-US" dirty="0"/>
              <a:t>, </a:t>
            </a:r>
            <a:r>
              <a:rPr lang="en-US" dirty="0" err="1"/>
              <a:t>dejando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padre </a:t>
            </a:r>
            <a:r>
              <a:rPr lang="en-US" dirty="0" err="1"/>
              <a:t>Zebedeo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barca</a:t>
            </a:r>
            <a:r>
              <a:rPr lang="en-US" dirty="0"/>
              <a:t> con los </a:t>
            </a:r>
            <a:r>
              <a:rPr lang="en-US" dirty="0" err="1"/>
              <a:t>jornaleros</a:t>
            </a:r>
            <a:r>
              <a:rPr lang="en-US" dirty="0"/>
              <a:t>, se </a:t>
            </a:r>
            <a:r>
              <a:rPr lang="en-US" dirty="0" err="1"/>
              <a:t>fueron</a:t>
            </a:r>
            <a:r>
              <a:rPr lang="en-US" dirty="0"/>
              <a:t> con Jesús. (Mark 1:16-20)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02934" y="3244752"/>
            <a:ext cx="3859795" cy="304801"/>
          </a:xfrm>
        </p:spPr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205393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ejemplo</a:t>
            </a:r>
            <a:r>
              <a:rPr lang="en-US" dirty="0"/>
              <a:t> de Jesús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Enseñar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sz="2000" dirty="0" err="1"/>
              <a:t>Entraron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Capernaúm</a:t>
            </a:r>
            <a:r>
              <a:rPr lang="en-US" sz="2000" dirty="0"/>
              <a:t>, y tan pronto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llegó</a:t>
            </a:r>
            <a:r>
              <a:rPr lang="en-US" sz="2000" dirty="0"/>
              <a:t> el </a:t>
            </a:r>
            <a:r>
              <a:rPr lang="en-US" sz="2000" dirty="0" err="1"/>
              <a:t>sábado</a:t>
            </a:r>
            <a:r>
              <a:rPr lang="en-US" sz="2000" dirty="0"/>
              <a:t>, Jesús </a:t>
            </a:r>
            <a:r>
              <a:rPr lang="en-US" sz="2000" dirty="0" err="1"/>
              <a:t>fue</a:t>
            </a:r>
            <a:r>
              <a:rPr lang="en-US" sz="2000" dirty="0"/>
              <a:t> a la </a:t>
            </a:r>
            <a:r>
              <a:rPr lang="en-US" sz="2000" dirty="0" err="1"/>
              <a:t>sinagoga</a:t>
            </a:r>
            <a:r>
              <a:rPr lang="en-US" sz="2000" dirty="0"/>
              <a:t> y se </a:t>
            </a:r>
            <a:r>
              <a:rPr lang="en-US" sz="2000" dirty="0" err="1"/>
              <a:t>puso</a:t>
            </a:r>
            <a:r>
              <a:rPr lang="en-US" sz="2000" dirty="0"/>
              <a:t> a </a:t>
            </a:r>
            <a:r>
              <a:rPr lang="en-US" sz="2000" dirty="0" err="1"/>
              <a:t>enseñar</a:t>
            </a:r>
            <a:r>
              <a:rPr lang="en-US" sz="2000" dirty="0"/>
              <a:t>. </a:t>
            </a:r>
            <a:r>
              <a:rPr lang="en-US" sz="2000" baseline="30000" dirty="0"/>
              <a:t> </a:t>
            </a:r>
            <a:r>
              <a:rPr lang="en-US" sz="2000" dirty="0"/>
              <a:t>La </a:t>
            </a:r>
            <a:r>
              <a:rPr lang="en-US" sz="2000" dirty="0" err="1"/>
              <a:t>gente</a:t>
            </a:r>
            <a:r>
              <a:rPr lang="en-US" sz="2000" dirty="0"/>
              <a:t> se </a:t>
            </a:r>
            <a:r>
              <a:rPr lang="en-US" sz="2000" dirty="0" err="1"/>
              <a:t>asombraba</a:t>
            </a:r>
            <a:r>
              <a:rPr lang="en-US" sz="2000" dirty="0"/>
              <a:t> de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enseñanza</a:t>
            </a:r>
            <a:r>
              <a:rPr lang="en-US" sz="2000" dirty="0"/>
              <a:t>, </a:t>
            </a:r>
            <a:r>
              <a:rPr lang="en-US" sz="2000" dirty="0" err="1"/>
              <a:t>porque</a:t>
            </a:r>
            <a:r>
              <a:rPr lang="en-US" sz="2000" dirty="0"/>
              <a:t> la </a:t>
            </a:r>
            <a:r>
              <a:rPr lang="en-US" sz="2000" dirty="0" err="1"/>
              <a:t>impartía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quien</a:t>
            </a:r>
            <a:r>
              <a:rPr lang="en-US" sz="2000" dirty="0"/>
              <a:t> </a:t>
            </a:r>
            <a:r>
              <a:rPr lang="en-US" sz="2000" dirty="0" err="1"/>
              <a:t>tiene</a:t>
            </a:r>
            <a:r>
              <a:rPr lang="en-US" sz="2000" dirty="0"/>
              <a:t> </a:t>
            </a:r>
            <a:r>
              <a:rPr lang="en-US" sz="2000" dirty="0" err="1"/>
              <a:t>autoridad</a:t>
            </a:r>
            <a:r>
              <a:rPr lang="en-US" sz="2000" dirty="0"/>
              <a:t> y no </a:t>
            </a:r>
            <a:r>
              <a:rPr lang="en-US" sz="2000" dirty="0" err="1"/>
              <a:t>como</a:t>
            </a:r>
            <a:r>
              <a:rPr lang="en-US" sz="2000" dirty="0"/>
              <a:t> los maestros de la ley (Mark 1:21-22).</a:t>
            </a:r>
          </a:p>
          <a:p>
            <a:r>
              <a:rPr lang="en-US" dirty="0" err="1"/>
              <a:t>Enviar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sz="2000" dirty="0" err="1"/>
              <a:t>Subió</a:t>
            </a:r>
            <a:r>
              <a:rPr lang="en-US" sz="2000" dirty="0"/>
              <a:t> Jesús a una </a:t>
            </a:r>
            <a:r>
              <a:rPr lang="en-US" sz="2000" dirty="0" err="1"/>
              <a:t>montaña</a:t>
            </a:r>
            <a:r>
              <a:rPr lang="en-US" sz="2000" dirty="0"/>
              <a:t> y </a:t>
            </a:r>
            <a:r>
              <a:rPr lang="en-US" sz="2000" dirty="0" err="1"/>
              <a:t>llamó</a:t>
            </a:r>
            <a:r>
              <a:rPr lang="en-US" sz="2000" dirty="0"/>
              <a:t> a los que </a:t>
            </a:r>
            <a:r>
              <a:rPr lang="en-US" sz="2000" dirty="0" err="1"/>
              <a:t>quiso</a:t>
            </a:r>
            <a:r>
              <a:rPr lang="en-US" sz="2000" dirty="0"/>
              <a:t>, los </a:t>
            </a:r>
            <a:r>
              <a:rPr lang="en-US" sz="2000" dirty="0" err="1"/>
              <a:t>cuales</a:t>
            </a:r>
            <a:r>
              <a:rPr lang="en-US" sz="2000" dirty="0"/>
              <a:t> se </a:t>
            </a:r>
            <a:r>
              <a:rPr lang="en-US" sz="2000" dirty="0" err="1"/>
              <a:t>reunieron</a:t>
            </a:r>
            <a:r>
              <a:rPr lang="en-US" sz="2000" dirty="0"/>
              <a:t> con </a:t>
            </a:r>
            <a:r>
              <a:rPr lang="en-US" sz="2000" dirty="0" err="1"/>
              <a:t>él</a:t>
            </a:r>
            <a:r>
              <a:rPr lang="en-US" sz="2000" dirty="0"/>
              <a:t>. </a:t>
            </a:r>
            <a:r>
              <a:rPr lang="en-US" sz="2000" baseline="30000" dirty="0"/>
              <a:t> </a:t>
            </a:r>
            <a:r>
              <a:rPr lang="en-US" sz="2000" dirty="0" err="1"/>
              <a:t>Designó</a:t>
            </a:r>
            <a:r>
              <a:rPr lang="en-US" sz="2000" dirty="0"/>
              <a:t> a </a:t>
            </a:r>
            <a:r>
              <a:rPr lang="en-US" sz="2000" dirty="0" err="1"/>
              <a:t>doce</a:t>
            </a:r>
            <a:r>
              <a:rPr lang="en-US" sz="2000" dirty="0"/>
              <a:t>, a </a:t>
            </a:r>
            <a:r>
              <a:rPr lang="en-US" sz="2000" dirty="0" err="1"/>
              <a:t>quienes</a:t>
            </a:r>
            <a:r>
              <a:rPr lang="en-US" sz="2000" dirty="0"/>
              <a:t> </a:t>
            </a:r>
            <a:r>
              <a:rPr lang="en-US" sz="2000" dirty="0" err="1"/>
              <a:t>nombró</a:t>
            </a:r>
            <a:r>
              <a:rPr lang="en-US" sz="2000" dirty="0"/>
              <a:t> </a:t>
            </a:r>
            <a:r>
              <a:rPr lang="en-US" sz="2000" dirty="0" err="1"/>
              <a:t>apóstoles</a:t>
            </a:r>
            <a:r>
              <a:rPr lang="en-US" sz="2000" dirty="0"/>
              <a:t>, para que lo </a:t>
            </a:r>
            <a:r>
              <a:rPr lang="en-US" sz="2000" dirty="0" err="1"/>
              <a:t>acompañaran</a:t>
            </a:r>
            <a:r>
              <a:rPr lang="en-US" sz="2000" dirty="0"/>
              <a:t> y para </a:t>
            </a:r>
            <a:r>
              <a:rPr lang="en-US" sz="2000" dirty="0" err="1"/>
              <a:t>enviarlos</a:t>
            </a:r>
            <a:r>
              <a:rPr lang="en-US" sz="2000" dirty="0"/>
              <a:t> a </a:t>
            </a:r>
            <a:r>
              <a:rPr lang="en-US" sz="2000" dirty="0" err="1"/>
              <a:t>predicar</a:t>
            </a:r>
            <a:r>
              <a:rPr lang="en-US" sz="2000" baseline="30000" dirty="0"/>
              <a:t> </a:t>
            </a:r>
            <a:r>
              <a:rPr lang="en-US" sz="2000" dirty="0"/>
              <a:t>y </a:t>
            </a:r>
            <a:r>
              <a:rPr lang="en-US" sz="2000" dirty="0" err="1"/>
              <a:t>ejercer</a:t>
            </a:r>
            <a:r>
              <a:rPr lang="en-US" sz="2000" dirty="0"/>
              <a:t> </a:t>
            </a:r>
            <a:r>
              <a:rPr lang="en-US" sz="2000" dirty="0" err="1"/>
              <a:t>autoridad</a:t>
            </a:r>
            <a:r>
              <a:rPr lang="en-US" sz="2000" dirty="0"/>
              <a:t> para </a:t>
            </a:r>
            <a:r>
              <a:rPr lang="en-US" sz="2000" dirty="0" err="1"/>
              <a:t>expulsar</a:t>
            </a:r>
            <a:r>
              <a:rPr lang="en-US" sz="2000" dirty="0"/>
              <a:t> </a:t>
            </a:r>
            <a:r>
              <a:rPr lang="en-US" sz="2000" dirty="0" err="1"/>
              <a:t>demonios</a:t>
            </a:r>
            <a:r>
              <a:rPr lang="en-US" sz="2000" dirty="0"/>
              <a:t> (Mark 3:13-15).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18203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4" y="1188720"/>
            <a:ext cx="9305270" cy="5059679"/>
          </a:xfrm>
        </p:spPr>
        <p:txBody>
          <a:bodyPr>
            <a:noAutofit/>
          </a:bodyPr>
          <a:lstStyle/>
          <a:p>
            <a:r>
              <a:rPr lang="en-US" dirty="0" err="1"/>
              <a:t>Predicar</a:t>
            </a:r>
            <a:endParaRPr lang="en-US" dirty="0"/>
          </a:p>
          <a:p>
            <a:pPr marL="400050" lvl="1" indent="0">
              <a:buNone/>
            </a:pPr>
            <a:r>
              <a:rPr lang="en-US" sz="2000" baseline="30000" dirty="0"/>
              <a:t> </a:t>
            </a:r>
            <a:r>
              <a:rPr lang="en-US" sz="2000" dirty="0" err="1"/>
              <a:t>Entonces</a:t>
            </a:r>
            <a:r>
              <a:rPr lang="en-US" sz="2000" dirty="0"/>
              <a:t> Pedro, con los once, se </a:t>
            </a:r>
            <a:r>
              <a:rPr lang="en-US" sz="2000" dirty="0" err="1"/>
              <a:t>puso</a:t>
            </a:r>
            <a:r>
              <a:rPr lang="en-US" sz="2000" dirty="0"/>
              <a:t> de pie y </a:t>
            </a:r>
            <a:r>
              <a:rPr lang="en-US" sz="2000" dirty="0" err="1"/>
              <a:t>dijo</a:t>
            </a:r>
            <a:r>
              <a:rPr lang="en-US" sz="2000" dirty="0"/>
              <a:t> a </a:t>
            </a:r>
            <a:r>
              <a:rPr lang="en-US" sz="2000" dirty="0" err="1"/>
              <a:t>voz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cuello</a:t>
            </a:r>
            <a:r>
              <a:rPr lang="en-US" sz="2000" dirty="0"/>
              <a:t>: … »Por tanto, </a:t>
            </a:r>
            <a:r>
              <a:rPr lang="en-US" sz="2000" dirty="0" err="1"/>
              <a:t>sépalo</a:t>
            </a:r>
            <a:r>
              <a:rPr lang="en-US" sz="2000" dirty="0"/>
              <a:t> bien </a:t>
            </a:r>
            <a:r>
              <a:rPr lang="en-US" sz="2000" dirty="0" err="1"/>
              <a:t>todo</a:t>
            </a:r>
            <a:r>
              <a:rPr lang="en-US" sz="2000" dirty="0"/>
              <a:t> Israel que a </a:t>
            </a:r>
            <a:r>
              <a:rPr lang="en-US" sz="2000" dirty="0" err="1"/>
              <a:t>este</a:t>
            </a:r>
            <a:r>
              <a:rPr lang="en-US" sz="2000" dirty="0"/>
              <a:t> Jesús, a </a:t>
            </a:r>
            <a:r>
              <a:rPr lang="en-US" sz="2000" dirty="0" err="1"/>
              <a:t>quien</a:t>
            </a:r>
            <a:r>
              <a:rPr lang="en-US" sz="2000" dirty="0"/>
              <a:t> </a:t>
            </a:r>
            <a:r>
              <a:rPr lang="en-US" sz="2000" dirty="0" err="1"/>
              <a:t>ustedes</a:t>
            </a:r>
            <a:r>
              <a:rPr lang="en-US" sz="2000" dirty="0"/>
              <a:t> </a:t>
            </a:r>
            <a:r>
              <a:rPr lang="en-US" sz="2000" dirty="0" err="1"/>
              <a:t>crucificaron</a:t>
            </a:r>
            <a:r>
              <a:rPr lang="en-US" sz="2000" dirty="0"/>
              <a:t>, Dios lo ha </a:t>
            </a:r>
            <a:r>
              <a:rPr lang="en-US" sz="2000" dirty="0" err="1"/>
              <a:t>hecho</a:t>
            </a:r>
            <a:r>
              <a:rPr lang="en-US" sz="2000" dirty="0"/>
              <a:t> </a:t>
            </a:r>
            <a:r>
              <a:rPr lang="en-US" sz="2000" dirty="0" err="1"/>
              <a:t>Señor</a:t>
            </a:r>
            <a:r>
              <a:rPr lang="en-US" sz="2000" dirty="0"/>
              <a:t> y </a:t>
            </a:r>
            <a:r>
              <a:rPr lang="en-US" sz="2000" dirty="0" err="1"/>
              <a:t>Mesías</a:t>
            </a:r>
            <a:r>
              <a:rPr lang="en-US" sz="2000" dirty="0"/>
              <a:t>.» (Acts 2:14, 36).</a:t>
            </a:r>
          </a:p>
          <a:p>
            <a:r>
              <a:rPr lang="en-US" dirty="0"/>
              <a:t>Llama a los </a:t>
            </a:r>
            <a:r>
              <a:rPr lang="en-US" dirty="0" err="1"/>
              <a:t>discípulos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sz="2000" baseline="30000" dirty="0"/>
              <a:t> </a:t>
            </a:r>
            <a:r>
              <a:rPr lang="en-US" sz="2000" dirty="0" err="1"/>
              <a:t>Cuando</a:t>
            </a:r>
            <a:r>
              <a:rPr lang="en-US" sz="2000" dirty="0"/>
              <a:t> </a:t>
            </a:r>
            <a:r>
              <a:rPr lang="en-US" sz="2000" dirty="0" err="1"/>
              <a:t>oyeron</a:t>
            </a:r>
            <a:r>
              <a:rPr lang="en-US" sz="2000" dirty="0"/>
              <a:t> </a:t>
            </a:r>
            <a:r>
              <a:rPr lang="en-US" sz="2000" dirty="0" err="1"/>
              <a:t>esto</a:t>
            </a:r>
            <a:r>
              <a:rPr lang="en-US" sz="2000" dirty="0"/>
              <a:t>, </a:t>
            </a:r>
            <a:r>
              <a:rPr lang="en-US" sz="2000" dirty="0" err="1"/>
              <a:t>todos</a:t>
            </a:r>
            <a:r>
              <a:rPr lang="en-US" sz="2000" dirty="0"/>
              <a:t> se </a:t>
            </a:r>
            <a:r>
              <a:rPr lang="en-US" sz="2000" dirty="0" err="1"/>
              <a:t>sintieron</a:t>
            </a:r>
            <a:r>
              <a:rPr lang="en-US" sz="2000" dirty="0"/>
              <a:t> </a:t>
            </a:r>
            <a:r>
              <a:rPr lang="en-US" sz="2000" dirty="0" err="1"/>
              <a:t>profundamente</a:t>
            </a:r>
            <a:r>
              <a:rPr lang="en-US" sz="2000" dirty="0"/>
              <a:t> </a:t>
            </a:r>
            <a:r>
              <a:rPr lang="en-US" sz="2000" dirty="0" err="1"/>
              <a:t>conmovidos</a:t>
            </a:r>
            <a:r>
              <a:rPr lang="en-US" sz="2000" dirty="0"/>
              <a:t> y les </a:t>
            </a:r>
            <a:r>
              <a:rPr lang="en-US" sz="2000" dirty="0" err="1"/>
              <a:t>dijeron</a:t>
            </a:r>
            <a:r>
              <a:rPr lang="en-US" sz="2000" dirty="0"/>
              <a:t> a Pedro y a los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apóstoles</a:t>
            </a:r>
            <a:r>
              <a:rPr lang="en-US" sz="2000" dirty="0"/>
              <a:t>: —Hermanos, 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debemos</a:t>
            </a:r>
            <a:r>
              <a:rPr lang="en-US" sz="2000" dirty="0"/>
              <a:t> </a:t>
            </a:r>
            <a:r>
              <a:rPr lang="en-US" sz="2000" dirty="0" err="1"/>
              <a:t>hacer</a:t>
            </a:r>
            <a:r>
              <a:rPr lang="en-US" sz="2000" dirty="0"/>
              <a:t>?  </a:t>
            </a:r>
            <a:r>
              <a:rPr lang="en-US" sz="2000" baseline="30000" dirty="0"/>
              <a:t> </a:t>
            </a:r>
            <a:r>
              <a:rPr lang="en-US" sz="2000" dirty="0"/>
              <a:t>—</a:t>
            </a:r>
            <a:r>
              <a:rPr lang="en-US" sz="2000" dirty="0" err="1"/>
              <a:t>Arrepiéntase</a:t>
            </a:r>
            <a:r>
              <a:rPr lang="en-US" sz="2000" dirty="0"/>
              <a:t> y </a:t>
            </a:r>
            <a:r>
              <a:rPr lang="en-US" sz="2000" dirty="0" err="1"/>
              <a:t>bautícese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uno</a:t>
            </a:r>
            <a:r>
              <a:rPr lang="en-US" sz="2000" dirty="0"/>
              <a:t> de </a:t>
            </a:r>
            <a:r>
              <a:rPr lang="en-US" sz="2000" dirty="0" err="1"/>
              <a:t>ustedes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nombre</a:t>
            </a:r>
            <a:r>
              <a:rPr lang="en-US" sz="2000" dirty="0"/>
              <a:t> de </a:t>
            </a:r>
            <a:r>
              <a:rPr lang="en-US" sz="2000" dirty="0" err="1"/>
              <a:t>Jesucristo</a:t>
            </a:r>
            <a:r>
              <a:rPr lang="en-US" sz="2000" dirty="0"/>
              <a:t> para </a:t>
            </a:r>
            <a:r>
              <a:rPr lang="en-US" sz="2000" dirty="0" err="1"/>
              <a:t>perdón</a:t>
            </a:r>
            <a:r>
              <a:rPr lang="en-US" sz="2000" dirty="0"/>
              <a:t> de sus </a:t>
            </a:r>
            <a:r>
              <a:rPr lang="en-US" sz="2000" dirty="0" err="1"/>
              <a:t>pecados</a:t>
            </a:r>
            <a:r>
              <a:rPr lang="en-US" sz="2000" dirty="0"/>
              <a:t>—les </a:t>
            </a:r>
            <a:r>
              <a:rPr lang="en-US" sz="2000" dirty="0" err="1"/>
              <a:t>contestó</a:t>
            </a:r>
            <a:r>
              <a:rPr lang="en-US" sz="2000" dirty="0"/>
              <a:t> Pedro—, y </a:t>
            </a:r>
            <a:r>
              <a:rPr lang="en-US" sz="2000" dirty="0" err="1"/>
              <a:t>recibirán</a:t>
            </a:r>
            <a:r>
              <a:rPr lang="en-US" sz="2000" dirty="0"/>
              <a:t> el don del </a:t>
            </a:r>
            <a:r>
              <a:rPr lang="en-US" sz="2000" dirty="0" err="1"/>
              <a:t>Espíritu</a:t>
            </a:r>
            <a:r>
              <a:rPr lang="en-US" sz="2000" dirty="0"/>
              <a:t> Santo  (Acts 2:37-38).</a:t>
            </a:r>
          </a:p>
          <a:p>
            <a:r>
              <a:rPr lang="en-US" dirty="0" err="1"/>
              <a:t>Enseñar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sz="2000" dirty="0"/>
              <a:t>Se </a:t>
            </a:r>
            <a:r>
              <a:rPr lang="en-US" sz="2000" dirty="0" err="1"/>
              <a:t>mantenían</a:t>
            </a:r>
            <a:r>
              <a:rPr lang="en-US" sz="2000" dirty="0"/>
              <a:t> </a:t>
            </a:r>
            <a:r>
              <a:rPr lang="en-US" sz="2000" dirty="0" err="1"/>
              <a:t>firmes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enseñanza</a:t>
            </a:r>
            <a:r>
              <a:rPr lang="en-US" sz="2000" dirty="0"/>
              <a:t> de los </a:t>
            </a:r>
            <a:r>
              <a:rPr lang="en-US" sz="2000" dirty="0" err="1"/>
              <a:t>apóstoles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comunión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partimiento</a:t>
            </a:r>
            <a:r>
              <a:rPr lang="en-US" sz="2000" dirty="0"/>
              <a:t> del pan y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oración</a:t>
            </a:r>
            <a:r>
              <a:rPr lang="en-US" sz="2000" dirty="0"/>
              <a:t> (Acts 2:42).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20011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Pablo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r>
              <a:rPr lang="en-US" dirty="0" err="1"/>
              <a:t>Predicar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sz="2000" dirty="0"/>
              <a:t>Pablo se </a:t>
            </a:r>
            <a:r>
              <a:rPr lang="en-US" sz="2000" dirty="0" err="1"/>
              <a:t>puso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pie, </a:t>
            </a:r>
            <a:r>
              <a:rPr lang="en-US" sz="2000" dirty="0" err="1"/>
              <a:t>hizo</a:t>
            </a:r>
            <a:r>
              <a:rPr lang="en-US" sz="2000" dirty="0"/>
              <a:t> una </a:t>
            </a:r>
            <a:r>
              <a:rPr lang="en-US" sz="2000" dirty="0" err="1"/>
              <a:t>señal</a:t>
            </a:r>
            <a:r>
              <a:rPr lang="en-US" sz="2000" dirty="0"/>
              <a:t> con la mano y </a:t>
            </a:r>
            <a:r>
              <a:rPr lang="en-US" sz="2000" dirty="0" err="1"/>
              <a:t>dijo</a:t>
            </a:r>
            <a:r>
              <a:rPr lang="en-US" sz="2000" dirty="0"/>
              <a:t>: «</a:t>
            </a:r>
            <a:r>
              <a:rPr lang="en-US" sz="2000" dirty="0" err="1"/>
              <a:t>Escúchenme</a:t>
            </a:r>
            <a:r>
              <a:rPr lang="en-US" sz="2000" dirty="0"/>
              <a:t>, </a:t>
            </a:r>
            <a:r>
              <a:rPr lang="en-US" sz="2000" dirty="0" err="1"/>
              <a:t>israelitas</a:t>
            </a:r>
            <a:r>
              <a:rPr lang="en-US" sz="2000" dirty="0"/>
              <a:t>, y </a:t>
            </a:r>
            <a:r>
              <a:rPr lang="en-US" sz="2000" dirty="0" err="1"/>
              <a:t>ustedes</a:t>
            </a:r>
            <a:r>
              <a:rPr lang="en-US" sz="2000" dirty="0"/>
              <a:t>, los gentiles </a:t>
            </a:r>
            <a:r>
              <a:rPr lang="en-US" sz="2000" dirty="0" err="1"/>
              <a:t>temerosos</a:t>
            </a:r>
            <a:r>
              <a:rPr lang="en-US" sz="2000" dirty="0"/>
              <a:t> de Dios: … </a:t>
            </a:r>
            <a:r>
              <a:rPr lang="en-US" sz="2000" baseline="30000" dirty="0"/>
              <a:t> </a:t>
            </a:r>
            <a:r>
              <a:rPr lang="en-US" sz="2000" dirty="0"/>
              <a:t>»Por tanto, </a:t>
            </a:r>
            <a:r>
              <a:rPr lang="en-US" sz="2000" dirty="0" err="1"/>
              <a:t>hermanos</a:t>
            </a:r>
            <a:r>
              <a:rPr lang="en-US" sz="2000" dirty="0"/>
              <a:t>, </a:t>
            </a:r>
            <a:r>
              <a:rPr lang="en-US" sz="2000" dirty="0" err="1"/>
              <a:t>sepan</a:t>
            </a:r>
            <a:r>
              <a:rPr lang="en-US" sz="2000" dirty="0"/>
              <a:t> que por medio de Jesús se les </a:t>
            </a:r>
            <a:r>
              <a:rPr lang="en-US" sz="2000" dirty="0" err="1"/>
              <a:t>anuncia</a:t>
            </a:r>
            <a:r>
              <a:rPr lang="en-US" sz="2000" dirty="0"/>
              <a:t> a </a:t>
            </a:r>
            <a:r>
              <a:rPr lang="en-US" sz="2000" dirty="0" err="1"/>
              <a:t>ustedes</a:t>
            </a:r>
            <a:r>
              <a:rPr lang="en-US" sz="2000" dirty="0"/>
              <a:t> el </a:t>
            </a:r>
            <a:r>
              <a:rPr lang="en-US" sz="2000" dirty="0" err="1"/>
              <a:t>perdón</a:t>
            </a:r>
            <a:r>
              <a:rPr lang="en-US" sz="2000" dirty="0"/>
              <a:t> de los </a:t>
            </a:r>
            <a:r>
              <a:rPr lang="en-US" sz="2000" dirty="0" err="1"/>
              <a:t>pecados</a:t>
            </a:r>
            <a:r>
              <a:rPr lang="en-US" sz="2000" dirty="0"/>
              <a:t>. </a:t>
            </a:r>
            <a:r>
              <a:rPr lang="en-US" sz="2000" baseline="30000" dirty="0"/>
              <a:t> </a:t>
            </a:r>
            <a:r>
              <a:rPr lang="en-US" sz="2000" dirty="0" err="1"/>
              <a:t>Ustedes</a:t>
            </a:r>
            <a:r>
              <a:rPr lang="en-US" sz="2000" dirty="0"/>
              <a:t> no </a:t>
            </a:r>
            <a:r>
              <a:rPr lang="en-US" sz="2000" dirty="0" err="1"/>
              <a:t>pudieron</a:t>
            </a:r>
            <a:r>
              <a:rPr lang="en-US" sz="2000" dirty="0"/>
              <a:t> ser </a:t>
            </a:r>
            <a:r>
              <a:rPr lang="en-US" sz="2000" dirty="0" err="1"/>
              <a:t>justificados</a:t>
            </a:r>
            <a:r>
              <a:rPr lang="en-US" sz="2000" dirty="0"/>
              <a:t> de </a:t>
            </a:r>
            <a:r>
              <a:rPr lang="en-US" sz="2000" dirty="0" err="1"/>
              <a:t>esos</a:t>
            </a:r>
            <a:r>
              <a:rPr lang="en-US" sz="2000" dirty="0"/>
              <a:t> </a:t>
            </a:r>
            <a:r>
              <a:rPr lang="en-US" sz="2000" dirty="0" err="1"/>
              <a:t>pecados</a:t>
            </a:r>
            <a:r>
              <a:rPr lang="en-US" sz="2000" dirty="0"/>
              <a:t> por la ley de </a:t>
            </a:r>
            <a:r>
              <a:rPr lang="en-US" sz="2000" dirty="0" err="1"/>
              <a:t>Moisés</a:t>
            </a:r>
            <a:r>
              <a:rPr lang="en-US" sz="2000" dirty="0"/>
              <a:t>, </a:t>
            </a:r>
            <a:r>
              <a:rPr lang="en-US" sz="2000" dirty="0" err="1"/>
              <a:t>pero</a:t>
            </a:r>
            <a:r>
              <a:rPr lang="en-US" sz="2000" dirty="0"/>
              <a:t> </a:t>
            </a:r>
            <a:r>
              <a:rPr lang="en-US" sz="2000" dirty="0" err="1"/>
              <a:t>todo</a:t>
            </a:r>
            <a:r>
              <a:rPr lang="en-US" sz="2000" dirty="0"/>
              <a:t> el que </a:t>
            </a:r>
            <a:r>
              <a:rPr lang="en-US" sz="2000" dirty="0" err="1"/>
              <a:t>cree</a:t>
            </a:r>
            <a:r>
              <a:rPr lang="en-US" sz="2000" dirty="0"/>
              <a:t> es </a:t>
            </a:r>
            <a:r>
              <a:rPr lang="en-US" sz="2000" dirty="0" err="1"/>
              <a:t>justificado</a:t>
            </a:r>
            <a:r>
              <a:rPr lang="en-US" sz="2000" dirty="0"/>
              <a:t> por medio de Jesús (Acts 13:16-39).</a:t>
            </a:r>
          </a:p>
          <a:p>
            <a:r>
              <a:rPr lang="en-US" dirty="0"/>
              <a:t>Llama a los </a:t>
            </a:r>
            <a:r>
              <a:rPr lang="en-US" dirty="0" err="1"/>
              <a:t>discípulos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sz="2000" dirty="0"/>
              <a:t>Al </a:t>
            </a:r>
            <a:r>
              <a:rPr lang="en-US" sz="2000" dirty="0" err="1"/>
              <a:t>salir</a:t>
            </a:r>
            <a:r>
              <a:rPr lang="en-US" sz="2000" dirty="0"/>
              <a:t> </a:t>
            </a:r>
            <a:r>
              <a:rPr lang="en-US" sz="2000" dirty="0" err="1"/>
              <a:t>ellos</a:t>
            </a:r>
            <a:r>
              <a:rPr lang="en-US" sz="2000" dirty="0"/>
              <a:t> de la </a:t>
            </a:r>
            <a:r>
              <a:rPr lang="en-US" sz="2000" dirty="0" err="1"/>
              <a:t>sinagoga</a:t>
            </a:r>
            <a:r>
              <a:rPr lang="en-US" sz="2000" dirty="0"/>
              <a:t>, los </a:t>
            </a:r>
            <a:r>
              <a:rPr lang="en-US" sz="2000" dirty="0" err="1"/>
              <a:t>invitaron</a:t>
            </a:r>
            <a:r>
              <a:rPr lang="en-US" sz="2000" dirty="0"/>
              <a:t> a que el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sábado</a:t>
            </a:r>
            <a:r>
              <a:rPr lang="en-US" sz="2000" dirty="0"/>
              <a:t> les </a:t>
            </a:r>
            <a:r>
              <a:rPr lang="en-US" sz="2000" dirty="0" err="1"/>
              <a:t>hablaran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de </a:t>
            </a:r>
            <a:r>
              <a:rPr lang="en-US" sz="2000" dirty="0" err="1"/>
              <a:t>estas</a:t>
            </a:r>
            <a:r>
              <a:rPr lang="en-US" sz="2000" dirty="0"/>
              <a:t> </a:t>
            </a:r>
            <a:r>
              <a:rPr lang="en-US" sz="2000" dirty="0" err="1"/>
              <a:t>cosas</a:t>
            </a:r>
            <a:r>
              <a:rPr lang="en-US" sz="2000" dirty="0"/>
              <a:t>. </a:t>
            </a:r>
            <a:r>
              <a:rPr lang="en-US" sz="2000" baseline="30000" dirty="0"/>
              <a:t> </a:t>
            </a:r>
            <a:r>
              <a:rPr lang="en-US" sz="2000" dirty="0" err="1"/>
              <a:t>Cuando</a:t>
            </a:r>
            <a:r>
              <a:rPr lang="en-US" sz="2000" dirty="0"/>
              <a:t> se </a:t>
            </a:r>
            <a:r>
              <a:rPr lang="en-US" sz="2000" dirty="0" err="1"/>
              <a:t>disolvió</a:t>
            </a:r>
            <a:r>
              <a:rPr lang="en-US" sz="2000" dirty="0"/>
              <a:t> la </a:t>
            </a:r>
            <a:r>
              <a:rPr lang="en-US" sz="2000" dirty="0" err="1"/>
              <a:t>asamblea</a:t>
            </a:r>
            <a:r>
              <a:rPr lang="en-US" sz="2000" dirty="0"/>
              <a:t>,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judíos</a:t>
            </a:r>
            <a:r>
              <a:rPr lang="en-US" sz="2000" dirty="0"/>
              <a:t> y </a:t>
            </a:r>
            <a:r>
              <a:rPr lang="en-US" sz="2000" dirty="0" err="1"/>
              <a:t>prosélitos</a:t>
            </a:r>
            <a:r>
              <a:rPr lang="en-US" sz="2000" dirty="0"/>
              <a:t> </a:t>
            </a:r>
            <a:r>
              <a:rPr lang="en-US" sz="2000" dirty="0" err="1"/>
              <a:t>fieles</a:t>
            </a:r>
            <a:r>
              <a:rPr lang="en-US" sz="2000" dirty="0"/>
              <a:t> </a:t>
            </a:r>
            <a:r>
              <a:rPr lang="en-US" sz="2000" dirty="0" err="1"/>
              <a:t>acompañaron</a:t>
            </a:r>
            <a:r>
              <a:rPr lang="en-US" sz="2000" dirty="0"/>
              <a:t> a Pablo y a </a:t>
            </a:r>
            <a:r>
              <a:rPr lang="en-US" sz="2000" dirty="0" err="1"/>
              <a:t>Bernabé</a:t>
            </a:r>
            <a:r>
              <a:rPr lang="en-US" sz="2000" dirty="0"/>
              <a:t>, los </a:t>
            </a:r>
            <a:r>
              <a:rPr lang="en-US" sz="2000" dirty="0" err="1"/>
              <a:t>cuales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conversación</a:t>
            </a:r>
            <a:r>
              <a:rPr lang="en-US" sz="2000" dirty="0"/>
              <a:t> con </a:t>
            </a:r>
            <a:r>
              <a:rPr lang="en-US" sz="2000" dirty="0" err="1"/>
              <a:t>ellos</a:t>
            </a:r>
            <a:r>
              <a:rPr lang="en-US" sz="2000" dirty="0"/>
              <a:t> les </a:t>
            </a:r>
            <a:r>
              <a:rPr lang="en-US" sz="2000" dirty="0" err="1"/>
              <a:t>instaron</a:t>
            </a:r>
            <a:r>
              <a:rPr lang="en-US" sz="2000" dirty="0"/>
              <a:t> a </a:t>
            </a:r>
            <a:r>
              <a:rPr lang="en-US" sz="2000" dirty="0" err="1"/>
              <a:t>perseverar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gracia</a:t>
            </a:r>
            <a:r>
              <a:rPr lang="en-US" sz="2000" dirty="0"/>
              <a:t> de Dios (Acts 13:42-43).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E. Schimmel, Still Water Institute, Fall 2019</a:t>
            </a:r>
          </a:p>
        </p:txBody>
      </p:sp>
    </p:spTree>
    <p:extLst>
      <p:ext uri="{BB962C8B-B14F-4D97-AF65-F5344CB8AC3E}">
        <p14:creationId xmlns:p14="http://schemas.microsoft.com/office/powerpoint/2010/main" val="7218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3416</TotalTime>
  <Words>1147</Words>
  <Application>Microsoft Macintosh PowerPoint</Application>
  <PresentationFormat>Widescreen</PresentationFormat>
  <Paragraphs>179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Ion</vt:lpstr>
      <vt:lpstr>¿Por qué estamos aqui?</vt:lpstr>
      <vt:lpstr>PowerPoint Presentation</vt:lpstr>
      <vt:lpstr>La Gran Comision</vt:lpstr>
      <vt:lpstr>La Gran Comision</vt:lpstr>
      <vt:lpstr>La Gran Comision</vt:lpstr>
      <vt:lpstr>El ejemplo de Jesús
</vt:lpstr>
      <vt:lpstr>El ejemplo de Jesús </vt:lpstr>
      <vt:lpstr>Pedro</vt:lpstr>
      <vt:lpstr>Pablo</vt:lpstr>
      <vt:lpstr>Pablo</vt:lpstr>
      <vt:lpstr>La exhortación de Pablo a Timoteo
</vt:lpstr>
      <vt:lpstr>PowerPoint Presentation</vt:lpstr>
      <vt:lpstr>Desafíos</vt:lpstr>
      <vt:lpstr>Desafíos</vt:lpstr>
      <vt:lpstr>Desafíos</vt:lpstr>
      <vt:lpstr>Desafíos</vt:lpstr>
      <vt:lpstr>Alcanzar Enseñar Multiplicar</vt:lpstr>
      <vt:lpstr>Alcanzar</vt:lpstr>
      <vt:lpstr>Enseñar</vt:lpstr>
      <vt:lpstr>Estudio: observación
</vt:lpstr>
      <vt:lpstr>Estudio: interpretación
</vt:lpstr>
      <vt:lpstr>Estudio: correlación
</vt:lpstr>
      <vt:lpstr>Aplicación</vt:lpstr>
      <vt:lpstr>Multiplicar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we here?</dc:title>
  <dc:creator>John Schimmel</dc:creator>
  <cp:lastModifiedBy>John Schimmel</cp:lastModifiedBy>
  <cp:revision>49</cp:revision>
  <cp:lastPrinted>2019-10-04T17:06:46Z</cp:lastPrinted>
  <dcterms:created xsi:type="dcterms:W3CDTF">2017-07-20T18:29:36Z</dcterms:created>
  <dcterms:modified xsi:type="dcterms:W3CDTF">2019-10-05T15:10:04Z</dcterms:modified>
</cp:coreProperties>
</file>